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14400213" cy="8099425"/>
  <p:notesSz cx="6858000" cy="9144000"/>
  <p:defaultTextStyle>
    <a:defPPr>
      <a:defRPr lang="de-DE"/>
    </a:defPPr>
    <a:lvl1pPr marL="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1pPr>
    <a:lvl2pPr marL="53993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2pPr>
    <a:lvl3pPr marL="107986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3pPr>
    <a:lvl4pPr marL="161979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4pPr>
    <a:lvl5pPr marL="2159720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5pPr>
    <a:lvl6pPr marL="269965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6pPr>
    <a:lvl7pPr marL="323958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7pPr>
    <a:lvl8pPr marL="377951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8pPr>
    <a:lvl9pPr marL="4319441" algn="l" defTabSz="1079861" rtl="0" eaLnBrk="1" latinLnBrk="0" hangingPunct="1">
      <a:defRPr sz="212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36" userDrawn="1">
          <p15:clr>
            <a:srgbClr val="A4A3A4"/>
          </p15:clr>
        </p15:guide>
        <p15:guide id="2" pos="10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7020"/>
  </p:normalViewPr>
  <p:slideViewPr>
    <p:cSldViewPr snapToGrid="0" snapToObjects="1" showGuides="1">
      <p:cViewPr varScale="1">
        <p:scale>
          <a:sx n="75" d="100"/>
          <a:sy n="75" d="100"/>
        </p:scale>
        <p:origin x="-427" y="-72"/>
      </p:cViewPr>
      <p:guideLst>
        <p:guide orient="horz" pos="1336"/>
        <p:guide pos="10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25531"/>
            <a:ext cx="10800160" cy="2819800"/>
          </a:xfrm>
        </p:spPr>
        <p:txBody>
          <a:bodyPr anchor="b"/>
          <a:lstStyle>
            <a:lvl1pPr algn="ctr"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254073"/>
            <a:ext cx="10800160" cy="1955486"/>
          </a:xfrm>
        </p:spPr>
        <p:txBody>
          <a:bodyPr/>
          <a:lstStyle>
            <a:lvl1pPr marL="0" indent="0" algn="ctr">
              <a:buNone/>
              <a:defRPr sz="2834"/>
            </a:lvl1pPr>
            <a:lvl2pPr marL="539953" indent="0" algn="ctr">
              <a:buNone/>
              <a:defRPr sz="2362"/>
            </a:lvl2pPr>
            <a:lvl3pPr marL="1079906" indent="0" algn="ctr">
              <a:buNone/>
              <a:defRPr sz="2126"/>
            </a:lvl3pPr>
            <a:lvl4pPr marL="1619860" indent="0" algn="ctr">
              <a:buNone/>
              <a:defRPr sz="1890"/>
            </a:lvl4pPr>
            <a:lvl5pPr marL="2159813" indent="0" algn="ctr">
              <a:buNone/>
              <a:defRPr sz="1890"/>
            </a:lvl5pPr>
            <a:lvl6pPr marL="2699766" indent="0" algn="ctr">
              <a:buNone/>
              <a:defRPr sz="1890"/>
            </a:lvl6pPr>
            <a:lvl7pPr marL="3239719" indent="0" algn="ctr">
              <a:buNone/>
              <a:defRPr sz="1890"/>
            </a:lvl7pPr>
            <a:lvl8pPr marL="3779672" indent="0" algn="ctr">
              <a:buNone/>
              <a:defRPr sz="1890"/>
            </a:lvl8pPr>
            <a:lvl9pPr marL="4319626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0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4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31220"/>
            <a:ext cx="3105046" cy="686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31220"/>
            <a:ext cx="9135135" cy="68638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18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2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19233"/>
            <a:ext cx="12420184" cy="3369135"/>
          </a:xfrm>
        </p:spPr>
        <p:txBody>
          <a:bodyPr anchor="b"/>
          <a:lstStyle>
            <a:lvl1pPr>
              <a:defRPr sz="708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420241"/>
            <a:ext cx="12420184" cy="1771749"/>
          </a:xfrm>
        </p:spPr>
        <p:txBody>
          <a:bodyPr/>
          <a:lstStyle>
            <a:lvl1pPr marL="0" indent="0">
              <a:buNone/>
              <a:defRPr sz="2834">
                <a:solidFill>
                  <a:schemeClr val="tx1">
                    <a:tint val="75000"/>
                  </a:schemeClr>
                </a:solidFill>
              </a:defRPr>
            </a:lvl1pPr>
            <a:lvl2pPr marL="539953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06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86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813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76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719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67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62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32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156097"/>
            <a:ext cx="6120091" cy="5139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43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31220"/>
            <a:ext cx="12420184" cy="15655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985485"/>
            <a:ext cx="6091965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958540"/>
            <a:ext cx="6091965" cy="43515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985485"/>
            <a:ext cx="6121966" cy="973055"/>
          </a:xfrm>
        </p:spPr>
        <p:txBody>
          <a:bodyPr anchor="b"/>
          <a:lstStyle>
            <a:lvl1pPr marL="0" indent="0">
              <a:buNone/>
              <a:defRPr sz="2834" b="1"/>
            </a:lvl1pPr>
            <a:lvl2pPr marL="539953" indent="0">
              <a:buNone/>
              <a:defRPr sz="2362" b="1"/>
            </a:lvl2pPr>
            <a:lvl3pPr marL="1079906" indent="0">
              <a:buNone/>
              <a:defRPr sz="2126" b="1"/>
            </a:lvl3pPr>
            <a:lvl4pPr marL="1619860" indent="0">
              <a:buNone/>
              <a:defRPr sz="1890" b="1"/>
            </a:lvl4pPr>
            <a:lvl5pPr marL="2159813" indent="0">
              <a:buNone/>
              <a:defRPr sz="1890" b="1"/>
            </a:lvl5pPr>
            <a:lvl6pPr marL="2699766" indent="0">
              <a:buNone/>
              <a:defRPr sz="1890" b="1"/>
            </a:lvl6pPr>
            <a:lvl7pPr marL="3239719" indent="0">
              <a:buNone/>
              <a:defRPr sz="1890" b="1"/>
            </a:lvl7pPr>
            <a:lvl8pPr marL="3779672" indent="0">
              <a:buNone/>
              <a:defRPr sz="1890" b="1"/>
            </a:lvl8pPr>
            <a:lvl9pPr marL="4319626" indent="0">
              <a:buNone/>
              <a:defRPr sz="189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958540"/>
            <a:ext cx="6121966" cy="43515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52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9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38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66168"/>
            <a:ext cx="7290108" cy="5755841"/>
          </a:xfrm>
        </p:spPr>
        <p:txBody>
          <a:bodyPr/>
          <a:lstStyle>
            <a:lvl1pPr>
              <a:defRPr sz="3779"/>
            </a:lvl1pPr>
            <a:lvl2pPr>
              <a:defRPr sz="3307"/>
            </a:lvl2pPr>
            <a:lvl3pPr>
              <a:defRPr sz="2834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52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39962"/>
            <a:ext cx="4644443" cy="1889866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66168"/>
            <a:ext cx="7290108" cy="5755841"/>
          </a:xfrm>
        </p:spPr>
        <p:txBody>
          <a:bodyPr anchor="t"/>
          <a:lstStyle>
            <a:lvl1pPr marL="0" indent="0">
              <a:buNone/>
              <a:defRPr sz="3779"/>
            </a:lvl1pPr>
            <a:lvl2pPr marL="539953" indent="0">
              <a:buNone/>
              <a:defRPr sz="3307"/>
            </a:lvl2pPr>
            <a:lvl3pPr marL="1079906" indent="0">
              <a:buNone/>
              <a:defRPr sz="2834"/>
            </a:lvl3pPr>
            <a:lvl4pPr marL="1619860" indent="0">
              <a:buNone/>
              <a:defRPr sz="2362"/>
            </a:lvl4pPr>
            <a:lvl5pPr marL="2159813" indent="0">
              <a:buNone/>
              <a:defRPr sz="2362"/>
            </a:lvl5pPr>
            <a:lvl6pPr marL="2699766" indent="0">
              <a:buNone/>
              <a:defRPr sz="2362"/>
            </a:lvl6pPr>
            <a:lvl7pPr marL="3239719" indent="0">
              <a:buNone/>
              <a:defRPr sz="2362"/>
            </a:lvl7pPr>
            <a:lvl8pPr marL="3779672" indent="0">
              <a:buNone/>
              <a:defRPr sz="2362"/>
            </a:lvl8pPr>
            <a:lvl9pPr marL="4319626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29828"/>
            <a:ext cx="4644443" cy="4501556"/>
          </a:xfrm>
        </p:spPr>
        <p:txBody>
          <a:bodyPr/>
          <a:lstStyle>
            <a:lvl1pPr marL="0" indent="0">
              <a:buNone/>
              <a:defRPr sz="1890"/>
            </a:lvl1pPr>
            <a:lvl2pPr marL="539953" indent="0">
              <a:buNone/>
              <a:defRPr sz="1653"/>
            </a:lvl2pPr>
            <a:lvl3pPr marL="1079906" indent="0">
              <a:buNone/>
              <a:defRPr sz="1417"/>
            </a:lvl3pPr>
            <a:lvl4pPr marL="1619860" indent="0">
              <a:buNone/>
              <a:defRPr sz="1181"/>
            </a:lvl4pPr>
            <a:lvl5pPr marL="2159813" indent="0">
              <a:buNone/>
              <a:defRPr sz="1181"/>
            </a:lvl5pPr>
            <a:lvl6pPr marL="2699766" indent="0">
              <a:buNone/>
              <a:defRPr sz="1181"/>
            </a:lvl6pPr>
            <a:lvl7pPr marL="3239719" indent="0">
              <a:buNone/>
              <a:defRPr sz="1181"/>
            </a:lvl7pPr>
            <a:lvl8pPr marL="3779672" indent="0">
              <a:buNone/>
              <a:defRPr sz="1181"/>
            </a:lvl8pPr>
            <a:lvl9pPr marL="4319626" indent="0">
              <a:buNone/>
              <a:defRPr sz="118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9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31220"/>
            <a:ext cx="12420184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56097"/>
            <a:ext cx="12420184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506968"/>
            <a:ext cx="4860072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506968"/>
            <a:ext cx="324004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2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06" rtl="0" eaLnBrk="1" latinLnBrk="0" hangingPunct="1">
        <a:lnSpc>
          <a:spcPct val="90000"/>
        </a:lnSpc>
        <a:spcBef>
          <a:spcPct val="0"/>
        </a:spcBef>
        <a:buNone/>
        <a:defRPr sz="51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77" indent="-269977" algn="l" defTabSz="107990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30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4" kern="1200">
          <a:solidFill>
            <a:schemeClr val="tx1"/>
          </a:solidFill>
          <a:latin typeface="+mn-lt"/>
          <a:ea typeface="+mn-ea"/>
          <a:cs typeface="+mn-cs"/>
        </a:defRPr>
      </a:lvl2pPr>
      <a:lvl3pPr marL="134988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83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78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696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649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602" indent="-269977" algn="l" defTabSz="1079906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5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0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860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813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76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719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672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626" algn="l" defTabSz="1079906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95B27C5-A72A-7A41-A85C-6F4239B22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" y="0"/>
            <a:ext cx="14397519" cy="80994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215F77-E7AD-C04E-8698-93FCA5ED0D65}"/>
              </a:ext>
            </a:extLst>
          </p:cNvPr>
          <p:cNvSpPr txBox="1"/>
          <p:nvPr/>
        </p:nvSpPr>
        <p:spPr>
          <a:xfrm>
            <a:off x="4876800" y="2396359"/>
            <a:ext cx="86417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60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60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60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60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60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D3CEB40-191C-DC49-90FF-4BBD55CBA882}"/>
              </a:ext>
            </a:extLst>
          </p:cNvPr>
          <p:cNvSpPr txBox="1"/>
          <p:nvPr/>
        </p:nvSpPr>
        <p:spPr>
          <a:xfrm>
            <a:off x="5246462" y="4532113"/>
            <a:ext cx="8271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32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32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32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8</cp:revision>
  <dcterms:created xsi:type="dcterms:W3CDTF">2024-07-11T11:17:17Z</dcterms:created>
  <dcterms:modified xsi:type="dcterms:W3CDTF">2024-07-18T21:49:46Z</dcterms:modified>
</cp:coreProperties>
</file>