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5119350" cy="18900775"/>
  <p:notesSz cx="6858000" cy="9144000"/>
  <p:defaultTextStyle>
    <a:defPPr>
      <a:defRPr lang="de-DE"/>
    </a:defPPr>
    <a:lvl1pPr marL="0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1pPr>
    <a:lvl2pPr marL="816468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2pPr>
    <a:lvl3pPr marL="1632936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3pPr>
    <a:lvl4pPr marL="2449403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4pPr>
    <a:lvl5pPr marL="3265871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5pPr>
    <a:lvl6pPr marL="4082339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6pPr>
    <a:lvl7pPr marL="4898807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7pPr>
    <a:lvl8pPr marL="5715274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8pPr>
    <a:lvl9pPr marL="6531742" algn="l" defTabSz="1632936" rtl="0" eaLnBrk="1" latinLnBrk="0" hangingPunct="1">
      <a:defRPr sz="32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18" userDrawn="1">
          <p15:clr>
            <a:srgbClr val="A4A3A4"/>
          </p15:clr>
        </p15:guide>
        <p15:guide id="2" pos="10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70B3"/>
    <a:srgbClr val="113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7020"/>
  </p:normalViewPr>
  <p:slideViewPr>
    <p:cSldViewPr snapToGrid="0" snapToObjects="1" showGuides="1">
      <p:cViewPr varScale="1">
        <p:scale>
          <a:sx n="32" d="100"/>
          <a:sy n="32" d="100"/>
        </p:scale>
        <p:origin x="-2318" y="-101"/>
      </p:cViewPr>
      <p:guideLst>
        <p:guide orient="horz" pos="3118"/>
        <p:guide pos="1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093253"/>
            <a:ext cx="12851448" cy="6580270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9927283"/>
            <a:ext cx="11339513" cy="4563311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1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82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006291"/>
            <a:ext cx="3260110" cy="160175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006291"/>
            <a:ext cx="9591338" cy="160175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592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44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4712074"/>
            <a:ext cx="13040439" cy="7862196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2648649"/>
            <a:ext cx="13040439" cy="4134543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88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031456"/>
            <a:ext cx="6425724" cy="119923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6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006295"/>
            <a:ext cx="13040439" cy="36532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4633316"/>
            <a:ext cx="63961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6904033"/>
            <a:ext cx="63961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4633316"/>
            <a:ext cx="6427693" cy="2270717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6904033"/>
            <a:ext cx="6427693" cy="101547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87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93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679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2721366"/>
            <a:ext cx="7654171" cy="13431801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94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260052"/>
            <a:ext cx="4876384" cy="4410181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2721366"/>
            <a:ext cx="7654171" cy="13431801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5670233"/>
            <a:ext cx="4876384" cy="10504807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39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006295"/>
            <a:ext cx="13040439" cy="3653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031456"/>
            <a:ext cx="13040439" cy="1199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6DC6-8CB7-2A48-B6A8-7C26696AA49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7518223"/>
            <a:ext cx="5102781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7518223"/>
            <a:ext cx="3401854" cy="10062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8579-C04E-764D-A0BE-949D4F9D20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7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0119E6F-67C8-784F-B810-87579ECA4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6"/>
            <a:ext cx="15119350" cy="18898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F215F77-E7AD-C04E-8698-93FCA5ED0D65}"/>
              </a:ext>
            </a:extLst>
          </p:cNvPr>
          <p:cNvSpPr txBox="1"/>
          <p:nvPr/>
        </p:nvSpPr>
        <p:spPr>
          <a:xfrm>
            <a:off x="4274821" y="7765957"/>
            <a:ext cx="96033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800" b="1" dirty="0">
                <a:solidFill>
                  <a:srgbClr val="1870B3"/>
                </a:solidFill>
                <a:latin typeface="URW DIN" pitchFamily="2" charset="77"/>
              </a:rPr>
              <a:t>Dis </a:t>
            </a:r>
            <a:r>
              <a:rPr lang="de-DE" sz="8800" b="1" dirty="0" err="1">
                <a:solidFill>
                  <a:srgbClr val="1870B3"/>
                </a:solidFill>
                <a:latin typeface="URW DIN" pitchFamily="2" charset="77"/>
              </a:rPr>
              <a:t>ape</a:t>
            </a:r>
            <a:endParaRPr lang="de-DE" sz="8800" dirty="0">
              <a:solidFill>
                <a:srgbClr val="1870B3"/>
              </a:solidFill>
              <a:latin typeface="URW DIN" pitchFamily="2" charset="77"/>
            </a:endParaRPr>
          </a:p>
          <a:p>
            <a:pPr algn="r"/>
            <a:r>
              <a:rPr lang="de-DE" sz="8800" b="1" dirty="0" err="1">
                <a:solidFill>
                  <a:srgbClr val="1870B3"/>
                </a:solidFill>
                <a:latin typeface="URW DIN" pitchFamily="2" charset="77"/>
              </a:rPr>
              <a:t>runati</a:t>
            </a:r>
            <a:r>
              <a:rPr lang="de-DE" sz="88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8800" b="1" dirty="0" err="1">
                <a:solidFill>
                  <a:srgbClr val="1870B3"/>
                </a:solidFill>
                <a:latin typeface="URW DIN" pitchFamily="2" charset="77"/>
              </a:rPr>
              <a:t>dolupta</a:t>
            </a:r>
            <a:endParaRPr lang="de-DE" sz="8800" dirty="0">
              <a:solidFill>
                <a:srgbClr val="1870B3"/>
              </a:solidFill>
              <a:latin typeface="URW DIN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D3CEB40-191C-DC49-90FF-4BBD55CBA882}"/>
              </a:ext>
            </a:extLst>
          </p:cNvPr>
          <p:cNvSpPr txBox="1"/>
          <p:nvPr/>
        </p:nvSpPr>
        <p:spPr>
          <a:xfrm>
            <a:off x="4686300" y="10863062"/>
            <a:ext cx="919186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Lorem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ipsum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dolor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sit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b="1" dirty="0" err="1">
                <a:solidFill>
                  <a:srgbClr val="1870B3"/>
                </a:solidFill>
                <a:latin typeface="URW DIN" pitchFamily="2" charset="77"/>
              </a:rPr>
              <a:t>amet</a:t>
            </a:r>
            <a:r>
              <a:rPr lang="de-DE" sz="4500" b="1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consetetur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sadipscing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elitr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nonumy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eirmod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tempor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invidunt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ut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labore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magna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aliquyam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erat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,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sed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diam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voluptua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 At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vero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eos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accusam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justo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duo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dolores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et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ea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 </a:t>
            </a:r>
            <a:r>
              <a:rPr lang="de-DE" sz="4500" dirty="0" err="1">
                <a:solidFill>
                  <a:srgbClr val="1870B3"/>
                </a:solidFill>
                <a:latin typeface="URW DIN" pitchFamily="2" charset="77"/>
              </a:rPr>
              <a:t>rebum</a:t>
            </a:r>
            <a:r>
              <a:rPr lang="de-DE" sz="4500" dirty="0">
                <a:solidFill>
                  <a:srgbClr val="1870B3"/>
                </a:solidFill>
                <a:latin typeface="URW DIN" pitchFamily="2" charset="77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733629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kstang</cp:lastModifiedBy>
  <cp:revision>7</cp:revision>
  <dcterms:created xsi:type="dcterms:W3CDTF">2024-07-11T11:17:17Z</dcterms:created>
  <dcterms:modified xsi:type="dcterms:W3CDTF">2024-07-18T21:47:13Z</dcterms:modified>
</cp:coreProperties>
</file>