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5119350" cy="18900775"/>
  <p:notesSz cx="6858000" cy="9144000"/>
  <p:defaultTextStyle>
    <a:defPPr>
      <a:defRPr lang="de-DE"/>
    </a:defPPr>
    <a:lvl1pPr marL="0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1pPr>
    <a:lvl2pPr marL="816468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2pPr>
    <a:lvl3pPr marL="1632936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3pPr>
    <a:lvl4pPr marL="2449403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4pPr>
    <a:lvl5pPr marL="3265871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5pPr>
    <a:lvl6pPr marL="4082339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6pPr>
    <a:lvl7pPr marL="4898807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7pPr>
    <a:lvl8pPr marL="5715274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8pPr>
    <a:lvl9pPr marL="6531742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930" userDrawn="1">
          <p15:clr>
            <a:srgbClr val="A4A3A4"/>
          </p15:clr>
        </p15:guide>
        <p15:guide id="2" pos="84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7020"/>
  </p:normalViewPr>
  <p:slideViewPr>
    <p:cSldViewPr snapToGrid="0" snapToObjects="1" showGuides="1">
      <p:cViewPr varScale="1">
        <p:scale>
          <a:sx n="32" d="100"/>
          <a:sy n="32" d="100"/>
        </p:scale>
        <p:origin x="-2318" y="-101"/>
      </p:cViewPr>
      <p:guideLst>
        <p:guide orient="horz" pos="5930"/>
        <p:guide pos="84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093253"/>
            <a:ext cx="12851448" cy="6580270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9927283"/>
            <a:ext cx="11339513" cy="4563311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1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2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006291"/>
            <a:ext cx="3260110" cy="16017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006291"/>
            <a:ext cx="9591338" cy="16017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9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4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4712074"/>
            <a:ext cx="13040439" cy="7862196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2648649"/>
            <a:ext cx="13040439" cy="413454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8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6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006295"/>
            <a:ext cx="13040439" cy="3653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4633316"/>
            <a:ext cx="63961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6904033"/>
            <a:ext cx="63961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4633316"/>
            <a:ext cx="64276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6904033"/>
            <a:ext cx="64276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7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2721366"/>
            <a:ext cx="7654171" cy="13431801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94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2721366"/>
            <a:ext cx="7654171" cy="13431801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9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006295"/>
            <a:ext cx="13040439" cy="3653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031456"/>
            <a:ext cx="13040439" cy="1199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7518223"/>
            <a:ext cx="5102781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F65040-DE22-F443-AFC1-694C41407A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8F73A99-D067-F94B-90A3-13ED888C9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912B9CC-EF0E-0C4A-BB65-CCC2490775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"/>
            <a:ext cx="15120620" cy="188999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F5FCBD2-AD87-6147-B564-86330FBE9BDC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C2368B3-FFF7-A740-A1CA-50EA28C2F1F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5465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8DB276-7584-1E4B-9BC3-6968D67C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943C0741-08CF-8C4A-9DD8-10A11657F7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"/>
            <a:ext cx="15119350" cy="188984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6F8A48B-ACC8-D446-B030-BA347722CF58}"/>
              </a:ext>
            </a:extLst>
          </p:cNvPr>
          <p:cNvSpPr txBox="1"/>
          <p:nvPr/>
        </p:nvSpPr>
        <p:spPr>
          <a:xfrm>
            <a:off x="4957524" y="7540783"/>
            <a:ext cx="84711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1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1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1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53921D-F3F7-D643-86E0-C21C66F86BDF}"/>
              </a:ext>
            </a:extLst>
          </p:cNvPr>
          <p:cNvSpPr txBox="1"/>
          <p:nvPr/>
        </p:nvSpPr>
        <p:spPr>
          <a:xfrm>
            <a:off x="4232905" y="10698051"/>
            <a:ext cx="9178506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118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Benutzerdefiniert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5</cp:revision>
  <dcterms:created xsi:type="dcterms:W3CDTF">2024-07-11T11:17:17Z</dcterms:created>
  <dcterms:modified xsi:type="dcterms:W3CDTF">2024-07-18T21:48:04Z</dcterms:modified>
</cp:coreProperties>
</file>