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400213" cy="14400213"/>
  <p:notesSz cx="6858000" cy="9144000"/>
  <p:defaultTextStyle>
    <a:defPPr>
      <a:defRPr lang="de-DE"/>
    </a:defPPr>
    <a:lvl1pPr marL="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1pPr>
    <a:lvl2pPr marL="69119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2pPr>
    <a:lvl3pPr marL="138239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3pPr>
    <a:lvl4pPr marL="207358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4pPr>
    <a:lvl5pPr marL="276478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5pPr>
    <a:lvl6pPr marL="345597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6pPr>
    <a:lvl7pPr marL="414717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7pPr>
    <a:lvl8pPr marL="4838365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8pPr>
    <a:lvl9pPr marL="5529560" algn="l" defTabSz="1382390" rtl="0" eaLnBrk="1" latinLnBrk="0" hangingPunct="1">
      <a:defRPr sz="272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142" userDrawn="1">
          <p15:clr>
            <a:srgbClr val="A4A3A4"/>
          </p15:clr>
        </p15:guide>
        <p15:guide id="2" pos="8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7020"/>
  </p:normalViewPr>
  <p:slideViewPr>
    <p:cSldViewPr snapToGrid="0" snapToObjects="1" showGuides="1">
      <p:cViewPr varScale="1">
        <p:scale>
          <a:sx n="42" d="100"/>
          <a:sy n="42" d="100"/>
        </p:scale>
        <p:origin x="-1939" y="-96"/>
      </p:cViewPr>
      <p:guideLst>
        <p:guide orient="horz" pos="8142"/>
        <p:guide pos="82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356703"/>
            <a:ext cx="12240181" cy="501340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7563446"/>
            <a:ext cx="10800160" cy="3476717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65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435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766678"/>
            <a:ext cx="3105046" cy="122035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766678"/>
            <a:ext cx="9135135" cy="1220351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703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20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3590057"/>
            <a:ext cx="12420184" cy="5990088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9636813"/>
            <a:ext cx="12420184" cy="3150046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34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3833390"/>
            <a:ext cx="6120091" cy="9136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3833390"/>
            <a:ext cx="6120091" cy="9136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95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66681"/>
            <a:ext cx="12420184" cy="27833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3530053"/>
            <a:ext cx="6091964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5260078"/>
            <a:ext cx="6091964" cy="77367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3530053"/>
            <a:ext cx="6121966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5260078"/>
            <a:ext cx="6121966" cy="77367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43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36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008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073367"/>
            <a:ext cx="7290108" cy="10233485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1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073367"/>
            <a:ext cx="7290108" cy="10233485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9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766681"/>
            <a:ext cx="12420184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3833390"/>
            <a:ext cx="12420184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8FC4E-328E-D049-A8FF-C92453A06F94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3346867"/>
            <a:ext cx="4860072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79AD-001F-FD44-9CA2-FE0EB275973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037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6CB9424-F0E8-0B42-BF8E-CCDDAE2D9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400213" cy="144002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2B0E947-A832-3C4F-818E-3839CE1186B8}"/>
              </a:ext>
            </a:extLst>
          </p:cNvPr>
          <p:cNvSpPr txBox="1"/>
          <p:nvPr/>
        </p:nvSpPr>
        <p:spPr>
          <a:xfrm>
            <a:off x="4589254" y="500332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16C27A1-4E6A-414F-9619-092FB71829F3}"/>
              </a:ext>
            </a:extLst>
          </p:cNvPr>
          <p:cNvSpPr txBox="1"/>
          <p:nvPr/>
        </p:nvSpPr>
        <p:spPr>
          <a:xfrm>
            <a:off x="3864635" y="816059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7353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3653111F-4AA2-DA4B-B71D-F9A78717C4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4400213" cy="1440021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56DD99C-FCA4-9741-AE04-0EE501D04307}"/>
              </a:ext>
            </a:extLst>
          </p:cNvPr>
          <p:cNvSpPr txBox="1"/>
          <p:nvPr/>
        </p:nvSpPr>
        <p:spPr>
          <a:xfrm>
            <a:off x="4589254" y="500332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8BCA9F2-CD12-894F-9032-C3094AF4A471}"/>
              </a:ext>
            </a:extLst>
          </p:cNvPr>
          <p:cNvSpPr txBox="1"/>
          <p:nvPr/>
        </p:nvSpPr>
        <p:spPr>
          <a:xfrm>
            <a:off x="3864635" y="816059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643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Office PowerPoint</Application>
  <PresentationFormat>Benutzerdefiniert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7</cp:revision>
  <dcterms:created xsi:type="dcterms:W3CDTF">2024-07-11T11:12:03Z</dcterms:created>
  <dcterms:modified xsi:type="dcterms:W3CDTF">2024-07-18T21:49:03Z</dcterms:modified>
</cp:coreProperties>
</file>