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9" r:id="rId2"/>
    <p:sldId id="256" r:id="rId3"/>
    <p:sldId id="257" r:id="rId4"/>
  </p:sldIdLst>
  <p:sldSz cx="21599525" cy="30492700"/>
  <p:notesSz cx="6858000" cy="9144000"/>
  <p:defaultTextStyle>
    <a:defPPr>
      <a:defRPr lang="de-DE"/>
    </a:defPPr>
    <a:lvl1pPr marL="0" algn="l" defTabSz="2499992" rtl="0" eaLnBrk="1" latinLnBrk="0" hangingPunct="1">
      <a:defRPr sz="4922" kern="1200">
        <a:solidFill>
          <a:schemeClr val="tx1"/>
        </a:solidFill>
        <a:latin typeface="+mn-lt"/>
        <a:ea typeface="+mn-ea"/>
        <a:cs typeface="+mn-cs"/>
      </a:defRPr>
    </a:lvl1pPr>
    <a:lvl2pPr marL="1249997" algn="l" defTabSz="2499992" rtl="0" eaLnBrk="1" latinLnBrk="0" hangingPunct="1">
      <a:defRPr sz="4922" kern="1200">
        <a:solidFill>
          <a:schemeClr val="tx1"/>
        </a:solidFill>
        <a:latin typeface="+mn-lt"/>
        <a:ea typeface="+mn-ea"/>
        <a:cs typeface="+mn-cs"/>
      </a:defRPr>
    </a:lvl2pPr>
    <a:lvl3pPr marL="2499992" algn="l" defTabSz="2499992" rtl="0" eaLnBrk="1" latinLnBrk="0" hangingPunct="1">
      <a:defRPr sz="4922" kern="1200">
        <a:solidFill>
          <a:schemeClr val="tx1"/>
        </a:solidFill>
        <a:latin typeface="+mn-lt"/>
        <a:ea typeface="+mn-ea"/>
        <a:cs typeface="+mn-cs"/>
      </a:defRPr>
    </a:lvl3pPr>
    <a:lvl4pPr marL="3749989" algn="l" defTabSz="2499992" rtl="0" eaLnBrk="1" latinLnBrk="0" hangingPunct="1">
      <a:defRPr sz="4922" kern="1200">
        <a:solidFill>
          <a:schemeClr val="tx1"/>
        </a:solidFill>
        <a:latin typeface="+mn-lt"/>
        <a:ea typeface="+mn-ea"/>
        <a:cs typeface="+mn-cs"/>
      </a:defRPr>
    </a:lvl4pPr>
    <a:lvl5pPr marL="4999985" algn="l" defTabSz="2499992" rtl="0" eaLnBrk="1" latinLnBrk="0" hangingPunct="1">
      <a:defRPr sz="4922" kern="1200">
        <a:solidFill>
          <a:schemeClr val="tx1"/>
        </a:solidFill>
        <a:latin typeface="+mn-lt"/>
        <a:ea typeface="+mn-ea"/>
        <a:cs typeface="+mn-cs"/>
      </a:defRPr>
    </a:lvl5pPr>
    <a:lvl6pPr marL="6249981" algn="l" defTabSz="2499992" rtl="0" eaLnBrk="1" latinLnBrk="0" hangingPunct="1">
      <a:defRPr sz="4922" kern="1200">
        <a:solidFill>
          <a:schemeClr val="tx1"/>
        </a:solidFill>
        <a:latin typeface="+mn-lt"/>
        <a:ea typeface="+mn-ea"/>
        <a:cs typeface="+mn-cs"/>
      </a:defRPr>
    </a:lvl6pPr>
    <a:lvl7pPr marL="7499978" algn="l" defTabSz="2499992" rtl="0" eaLnBrk="1" latinLnBrk="0" hangingPunct="1">
      <a:defRPr sz="4922" kern="1200">
        <a:solidFill>
          <a:schemeClr val="tx1"/>
        </a:solidFill>
        <a:latin typeface="+mn-lt"/>
        <a:ea typeface="+mn-ea"/>
        <a:cs typeface="+mn-cs"/>
      </a:defRPr>
    </a:lvl7pPr>
    <a:lvl8pPr marL="8749973" algn="l" defTabSz="2499992" rtl="0" eaLnBrk="1" latinLnBrk="0" hangingPunct="1">
      <a:defRPr sz="4922" kern="1200">
        <a:solidFill>
          <a:schemeClr val="tx1"/>
        </a:solidFill>
        <a:latin typeface="+mn-lt"/>
        <a:ea typeface="+mn-ea"/>
        <a:cs typeface="+mn-cs"/>
      </a:defRPr>
    </a:lvl8pPr>
    <a:lvl9pPr marL="9999969" algn="l" defTabSz="2499992" rtl="0" eaLnBrk="1" latinLnBrk="0" hangingPunct="1">
      <a:defRPr sz="492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605" userDrawn="1">
          <p15:clr>
            <a:srgbClr val="A4A3A4"/>
          </p15:clr>
        </p15:guide>
        <p15:guide id="2" pos="67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7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48"/>
    <p:restoredTop sz="97020"/>
  </p:normalViewPr>
  <p:slideViewPr>
    <p:cSldViewPr snapToGrid="0" snapToObjects="1" showGuides="1">
      <p:cViewPr varScale="1">
        <p:scale>
          <a:sx n="19" d="100"/>
          <a:sy n="19" d="100"/>
        </p:scale>
        <p:origin x="-2702" y="-144"/>
      </p:cViewPr>
      <p:guideLst>
        <p:guide orient="horz" pos="9605"/>
        <p:guide pos="67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4990358"/>
            <a:ext cx="18359596" cy="10615977"/>
          </a:xfrm>
        </p:spPr>
        <p:txBody>
          <a:bodyPr anchor="b"/>
          <a:lstStyle>
            <a:lvl1pPr algn="ctr">
              <a:defRPr sz="1417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6015728"/>
            <a:ext cx="16199644" cy="7362008"/>
          </a:xfr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506-060A-6B42-B39A-8862739D1C12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532C4-1A4A-6D41-B0CF-098B8FCEEE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60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506-060A-6B42-B39A-8862739D1C12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532C4-1A4A-6D41-B0CF-098B8FCEEE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6772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623454"/>
            <a:ext cx="4657398" cy="2584115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623454"/>
            <a:ext cx="13702199" cy="2584115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506-060A-6B42-B39A-8862739D1C12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532C4-1A4A-6D41-B0CF-098B8FCEEE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803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506-060A-6B42-B39A-8862739D1C12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532C4-1A4A-6D41-B0CF-098B8FCEEE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1786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602008"/>
            <a:ext cx="18629590" cy="12684114"/>
          </a:xfrm>
        </p:spPr>
        <p:txBody>
          <a:bodyPr anchor="b"/>
          <a:lstStyle>
            <a:lvl1pPr>
              <a:defRPr sz="1417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20406119"/>
            <a:ext cx="18629590" cy="6670276"/>
          </a:xfr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506-060A-6B42-B39A-8862739D1C12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532C4-1A4A-6D41-B0CF-098B8FCEEE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770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8117270"/>
            <a:ext cx="9179798" cy="19347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8117270"/>
            <a:ext cx="9179798" cy="19347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506-060A-6B42-B39A-8862739D1C12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532C4-1A4A-6D41-B0CF-098B8FCEEE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606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623461"/>
            <a:ext cx="18629590" cy="589384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474949"/>
            <a:ext cx="9137610" cy="3663357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1138306"/>
            <a:ext cx="9137610" cy="1638277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474949"/>
            <a:ext cx="9182611" cy="3663357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1138306"/>
            <a:ext cx="9182611" cy="1638277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506-060A-6B42-B39A-8862739D1C12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532C4-1A4A-6D41-B0CF-098B8FCEEE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688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506-060A-6B42-B39A-8862739D1C12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532C4-1A4A-6D41-B0CF-098B8FCEEE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99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506-060A-6B42-B39A-8862739D1C12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532C4-1A4A-6D41-B0CF-098B8FCEEE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2376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2032847"/>
            <a:ext cx="6966409" cy="7114963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390391"/>
            <a:ext cx="10934760" cy="21669581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9147810"/>
            <a:ext cx="6966409" cy="16947450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506-060A-6B42-B39A-8862739D1C12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532C4-1A4A-6D41-B0CF-098B8FCEEE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174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2032847"/>
            <a:ext cx="6966409" cy="7114963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390391"/>
            <a:ext cx="10934760" cy="21669581"/>
          </a:xfr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9147810"/>
            <a:ext cx="6966409" cy="16947450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9506-060A-6B42-B39A-8862739D1C12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532C4-1A4A-6D41-B0CF-098B8FCEEE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6560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1623461"/>
            <a:ext cx="18629590" cy="58938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8117270"/>
            <a:ext cx="18629590" cy="19347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28262222"/>
            <a:ext cx="4859893" cy="16234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A9506-060A-6B42-B39A-8862739D1C12}" type="datetimeFigureOut">
              <a:rPr lang="en-GB" smtClean="0"/>
              <a:t>18/07/2024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28262222"/>
            <a:ext cx="7289840" cy="16234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28262222"/>
            <a:ext cx="4859893" cy="16234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532C4-1A4A-6D41-B0CF-098B8FCEEEE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5451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34E092-5F0F-F345-9A05-17664A805A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A1 </a:t>
            </a:r>
            <a:r>
              <a:rPr lang="en-GB" dirty="0" err="1"/>
              <a:t>mit</a:t>
            </a:r>
            <a:r>
              <a:rPr lang="en-GB" dirty="0"/>
              <a:t> 3mm </a:t>
            </a:r>
            <a:r>
              <a:rPr lang="en-GB" dirty="0" err="1"/>
              <a:t>Beschnittzugabe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810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84F61D7-2F01-844E-A393-92DFC8985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" y="2973"/>
            <a:ext cx="21598487" cy="304867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1EA7D31-B28E-F444-A2B2-E79CA5E1BABF}"/>
              </a:ext>
            </a:extLst>
          </p:cNvPr>
          <p:cNvSpPr txBox="1"/>
          <p:nvPr/>
        </p:nvSpPr>
        <p:spPr>
          <a:xfrm>
            <a:off x="1909492" y="8651826"/>
            <a:ext cx="1396042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800" b="1" dirty="0">
                <a:solidFill>
                  <a:srgbClr val="1870B3"/>
                </a:solidFill>
                <a:latin typeface="URW DIN" pitchFamily="2" charset="77"/>
              </a:rPr>
              <a:t>Dis </a:t>
            </a:r>
            <a:r>
              <a:rPr lang="de-DE" sz="13800" b="1" dirty="0" err="1">
                <a:solidFill>
                  <a:srgbClr val="1870B3"/>
                </a:solidFill>
                <a:latin typeface="URW DIN" pitchFamily="2" charset="77"/>
              </a:rPr>
              <a:t>ape</a:t>
            </a:r>
            <a:endParaRPr lang="de-DE" sz="13800" dirty="0">
              <a:solidFill>
                <a:srgbClr val="1870B3"/>
              </a:solidFill>
              <a:latin typeface="URW DIN" pitchFamily="2" charset="77"/>
            </a:endParaRPr>
          </a:p>
          <a:p>
            <a:r>
              <a:rPr lang="de-DE" sz="13800" b="1" dirty="0" err="1">
                <a:solidFill>
                  <a:srgbClr val="1870B3"/>
                </a:solidFill>
                <a:latin typeface="URW DIN" pitchFamily="2" charset="77"/>
              </a:rPr>
              <a:t>runati</a:t>
            </a:r>
            <a:r>
              <a:rPr lang="de-DE" sz="138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13800" b="1" dirty="0" err="1">
                <a:solidFill>
                  <a:srgbClr val="1870B3"/>
                </a:solidFill>
                <a:latin typeface="URW DIN" pitchFamily="2" charset="77"/>
              </a:rPr>
              <a:t>dolupta</a:t>
            </a:r>
            <a:endParaRPr lang="de-DE" sz="13800" dirty="0">
              <a:solidFill>
                <a:srgbClr val="1870B3"/>
              </a:solidFill>
              <a:latin typeface="URW DIN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B5C2004-FBD1-DC48-BCF5-B45E47C2C4F9}"/>
              </a:ext>
            </a:extLst>
          </p:cNvPr>
          <p:cNvSpPr txBox="1"/>
          <p:nvPr/>
        </p:nvSpPr>
        <p:spPr>
          <a:xfrm>
            <a:off x="1909492" y="13307649"/>
            <a:ext cx="13960428" cy="1569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600" dirty="0">
                <a:solidFill>
                  <a:srgbClr val="1870B3"/>
                </a:solidFill>
                <a:latin typeface="URW DIN Light" pitchFamily="2" charset="77"/>
              </a:rPr>
              <a:t>Datum | Zeit | Ort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57B81FF-7364-5A4D-8690-9CFE482F5D57}"/>
              </a:ext>
            </a:extLst>
          </p:cNvPr>
          <p:cNvSpPr txBox="1"/>
          <p:nvPr/>
        </p:nvSpPr>
        <p:spPr>
          <a:xfrm>
            <a:off x="1909492" y="17590644"/>
            <a:ext cx="13960428" cy="9941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b="1" dirty="0" err="1">
                <a:solidFill>
                  <a:srgbClr val="1870B3"/>
                </a:solidFill>
                <a:latin typeface="URW DIN" pitchFamily="2" charset="77"/>
              </a:rPr>
              <a:t>Lorem</a:t>
            </a:r>
            <a:r>
              <a:rPr lang="de-DE" sz="80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b="1" dirty="0" err="1">
                <a:solidFill>
                  <a:srgbClr val="1870B3"/>
                </a:solidFill>
                <a:latin typeface="URW DIN" pitchFamily="2" charset="77"/>
              </a:rPr>
              <a:t>ipsum</a:t>
            </a:r>
            <a:r>
              <a:rPr lang="de-DE" sz="80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b="1" dirty="0" err="1">
                <a:solidFill>
                  <a:srgbClr val="1870B3"/>
                </a:solidFill>
                <a:latin typeface="URW DIN" pitchFamily="2" charset="77"/>
              </a:rPr>
              <a:t>dolor</a:t>
            </a:r>
            <a:r>
              <a:rPr lang="de-DE" sz="80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b="1" dirty="0" err="1">
                <a:solidFill>
                  <a:srgbClr val="1870B3"/>
                </a:solidFill>
                <a:latin typeface="URW DIN" pitchFamily="2" charset="77"/>
              </a:rPr>
              <a:t>sit</a:t>
            </a:r>
            <a:r>
              <a:rPr lang="de-DE" sz="8000" b="1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b="1" dirty="0" err="1">
                <a:solidFill>
                  <a:srgbClr val="1870B3"/>
                </a:solidFill>
                <a:latin typeface="URW DIN" pitchFamily="2" charset="77"/>
              </a:rPr>
              <a:t>amet</a:t>
            </a:r>
            <a:r>
              <a:rPr lang="de-DE" sz="8000" b="1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consetetur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sadipscing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elitr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nonumy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eirmod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tempor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invidunt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ut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labore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dolore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magna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aliquyam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erat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,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sed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diam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voluptua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. At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vero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eos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accusam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justo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duo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dolores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et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ea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 </a:t>
            </a:r>
            <a:r>
              <a:rPr lang="de-DE" sz="8000" dirty="0" err="1">
                <a:solidFill>
                  <a:srgbClr val="1870B3"/>
                </a:solidFill>
                <a:latin typeface="URW DIN" pitchFamily="2" charset="77"/>
              </a:rPr>
              <a:t>rebum</a:t>
            </a:r>
            <a:r>
              <a:rPr lang="de-DE" sz="8000" dirty="0">
                <a:solidFill>
                  <a:srgbClr val="1870B3"/>
                </a:solidFill>
                <a:latin typeface="URW DIN" pitchFamily="2" charset="77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043556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4A9EC75-DEDE-B14B-8420-305A28750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" y="2973"/>
            <a:ext cx="21598487" cy="3048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00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54</Words>
  <Application>Microsoft Office PowerPoint</Application>
  <PresentationFormat>Benutzerdefiniert</PresentationFormat>
  <Paragraphs>5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Office Theme</vt:lpstr>
      <vt:lpstr>A1 mit 3mm Beschnittzugabe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kstang</cp:lastModifiedBy>
  <cp:revision>11</cp:revision>
  <dcterms:created xsi:type="dcterms:W3CDTF">2024-07-11T12:03:43Z</dcterms:created>
  <dcterms:modified xsi:type="dcterms:W3CDTF">2024-07-18T21:36:46Z</dcterms:modified>
</cp:coreProperties>
</file>