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60" r:id="rId3"/>
    <p:sldId id="261" r:id="rId4"/>
  </p:sldIdLst>
  <p:sldSz cx="15335250" cy="21599525"/>
  <p:notesSz cx="6858000" cy="9144000"/>
  <p:defaultTextStyle>
    <a:defPPr>
      <a:defRPr lang="de-DE"/>
    </a:defPPr>
    <a:lvl1pPr marL="0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1pPr>
    <a:lvl2pPr marL="886321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2pPr>
    <a:lvl3pPr marL="1772641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3pPr>
    <a:lvl4pPr marL="2658962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4pPr>
    <a:lvl5pPr marL="354528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5pPr>
    <a:lvl6pPr marL="443160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6pPr>
    <a:lvl7pPr marL="5317924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7pPr>
    <a:lvl8pPr marL="6204243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8pPr>
    <a:lvl9pPr marL="7090564" algn="l" defTabSz="1772641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803" userDrawn="1">
          <p15:clr>
            <a:srgbClr val="A4A3A4"/>
          </p15:clr>
        </p15:guide>
        <p15:guide id="2" pos="48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7"/>
    <p:restoredTop sz="97020"/>
  </p:normalViewPr>
  <p:slideViewPr>
    <p:cSldViewPr snapToGrid="0" snapToObjects="1" showGuides="1">
      <p:cViewPr varScale="1">
        <p:scale>
          <a:sx n="28" d="100"/>
          <a:sy n="28" d="100"/>
        </p:scale>
        <p:origin x="-2597" y="-58"/>
      </p:cViewPr>
      <p:guideLst>
        <p:guide orient="horz" pos="6803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144" y="3534924"/>
            <a:ext cx="13034963" cy="7519835"/>
          </a:xfrm>
        </p:spPr>
        <p:txBody>
          <a:bodyPr anchor="b"/>
          <a:lstStyle>
            <a:lvl1pPr algn="ctr">
              <a:defRPr sz="100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6906" y="11344752"/>
            <a:ext cx="11501438" cy="5214884"/>
          </a:xfrm>
        </p:spPr>
        <p:txBody>
          <a:bodyPr/>
          <a:lstStyle>
            <a:lvl1pPr marL="0" indent="0" algn="ctr">
              <a:buNone/>
              <a:defRPr sz="4025"/>
            </a:lvl1pPr>
            <a:lvl2pPr marL="766770" indent="0" algn="ctr">
              <a:buNone/>
              <a:defRPr sz="3354"/>
            </a:lvl2pPr>
            <a:lvl3pPr marL="1533540" indent="0" algn="ctr">
              <a:buNone/>
              <a:defRPr sz="3019"/>
            </a:lvl3pPr>
            <a:lvl4pPr marL="2300310" indent="0" algn="ctr">
              <a:buNone/>
              <a:defRPr sz="2683"/>
            </a:lvl4pPr>
            <a:lvl5pPr marL="3067080" indent="0" algn="ctr">
              <a:buNone/>
              <a:defRPr sz="2683"/>
            </a:lvl5pPr>
            <a:lvl6pPr marL="3833851" indent="0" algn="ctr">
              <a:buNone/>
              <a:defRPr sz="2683"/>
            </a:lvl6pPr>
            <a:lvl7pPr marL="4600621" indent="0" algn="ctr">
              <a:buNone/>
              <a:defRPr sz="2683"/>
            </a:lvl7pPr>
            <a:lvl8pPr marL="5367391" indent="0" algn="ctr">
              <a:buNone/>
              <a:defRPr sz="2683"/>
            </a:lvl8pPr>
            <a:lvl9pPr marL="6134161" indent="0" algn="ctr">
              <a:buNone/>
              <a:defRPr sz="268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4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57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4289" y="1149975"/>
            <a:ext cx="3306663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299" y="1149975"/>
            <a:ext cx="9728299" cy="18304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12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50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312" y="5384888"/>
            <a:ext cx="13226653" cy="8984801"/>
          </a:xfrm>
        </p:spPr>
        <p:txBody>
          <a:bodyPr anchor="b"/>
          <a:lstStyle>
            <a:lvl1pPr>
              <a:defRPr sz="100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312" y="14454688"/>
            <a:ext cx="13226653" cy="4724895"/>
          </a:xfrm>
        </p:spPr>
        <p:txBody>
          <a:bodyPr/>
          <a:lstStyle>
            <a:lvl1pPr marL="0" indent="0">
              <a:buNone/>
              <a:defRPr sz="4025">
                <a:solidFill>
                  <a:schemeClr val="tx1"/>
                </a:solidFill>
              </a:defRPr>
            </a:lvl1pPr>
            <a:lvl2pPr marL="766770" indent="0">
              <a:buNone/>
              <a:defRPr sz="3354">
                <a:solidFill>
                  <a:schemeClr val="tx1">
                    <a:tint val="75000"/>
                  </a:schemeClr>
                </a:solidFill>
              </a:defRPr>
            </a:lvl2pPr>
            <a:lvl3pPr marL="1533540" indent="0">
              <a:buNone/>
              <a:defRPr sz="3019">
                <a:solidFill>
                  <a:schemeClr val="tx1">
                    <a:tint val="75000"/>
                  </a:schemeClr>
                </a:solidFill>
              </a:defRPr>
            </a:lvl3pPr>
            <a:lvl4pPr marL="2300310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4pPr>
            <a:lvl5pPr marL="3067080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5pPr>
            <a:lvl6pPr marL="383385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6pPr>
            <a:lvl7pPr marL="460062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7pPr>
            <a:lvl8pPr marL="536739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8pPr>
            <a:lvl9pPr marL="6134161" indent="0">
              <a:buNone/>
              <a:defRPr sz="268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17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299" y="5749874"/>
            <a:ext cx="651748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3470" y="5749874"/>
            <a:ext cx="651748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149979"/>
            <a:ext cx="13226653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297" y="5294885"/>
            <a:ext cx="6487529" cy="2594941"/>
          </a:xfrm>
        </p:spPr>
        <p:txBody>
          <a:bodyPr anchor="b"/>
          <a:lstStyle>
            <a:lvl1pPr marL="0" indent="0">
              <a:buNone/>
              <a:defRPr sz="4025" b="1"/>
            </a:lvl1pPr>
            <a:lvl2pPr marL="766770" indent="0">
              <a:buNone/>
              <a:defRPr sz="3354" b="1"/>
            </a:lvl2pPr>
            <a:lvl3pPr marL="1533540" indent="0">
              <a:buNone/>
              <a:defRPr sz="3019" b="1"/>
            </a:lvl3pPr>
            <a:lvl4pPr marL="2300310" indent="0">
              <a:buNone/>
              <a:defRPr sz="2683" b="1"/>
            </a:lvl4pPr>
            <a:lvl5pPr marL="3067080" indent="0">
              <a:buNone/>
              <a:defRPr sz="2683" b="1"/>
            </a:lvl5pPr>
            <a:lvl6pPr marL="3833851" indent="0">
              <a:buNone/>
              <a:defRPr sz="2683" b="1"/>
            </a:lvl6pPr>
            <a:lvl7pPr marL="4600621" indent="0">
              <a:buNone/>
              <a:defRPr sz="2683" b="1"/>
            </a:lvl7pPr>
            <a:lvl8pPr marL="5367391" indent="0">
              <a:buNone/>
              <a:defRPr sz="2683" b="1"/>
            </a:lvl8pPr>
            <a:lvl9pPr marL="6134161" indent="0">
              <a:buNone/>
              <a:defRPr sz="268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297" y="7889827"/>
            <a:ext cx="6487529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3471" y="5294885"/>
            <a:ext cx="6519479" cy="2594941"/>
          </a:xfrm>
        </p:spPr>
        <p:txBody>
          <a:bodyPr anchor="b"/>
          <a:lstStyle>
            <a:lvl1pPr marL="0" indent="0">
              <a:buNone/>
              <a:defRPr sz="4025" b="1"/>
            </a:lvl1pPr>
            <a:lvl2pPr marL="766770" indent="0">
              <a:buNone/>
              <a:defRPr sz="3354" b="1"/>
            </a:lvl2pPr>
            <a:lvl3pPr marL="1533540" indent="0">
              <a:buNone/>
              <a:defRPr sz="3019" b="1"/>
            </a:lvl3pPr>
            <a:lvl4pPr marL="2300310" indent="0">
              <a:buNone/>
              <a:defRPr sz="2683" b="1"/>
            </a:lvl4pPr>
            <a:lvl5pPr marL="3067080" indent="0">
              <a:buNone/>
              <a:defRPr sz="2683" b="1"/>
            </a:lvl5pPr>
            <a:lvl6pPr marL="3833851" indent="0">
              <a:buNone/>
              <a:defRPr sz="2683" b="1"/>
            </a:lvl6pPr>
            <a:lvl7pPr marL="4600621" indent="0">
              <a:buNone/>
              <a:defRPr sz="2683" b="1"/>
            </a:lvl7pPr>
            <a:lvl8pPr marL="5367391" indent="0">
              <a:buNone/>
              <a:defRPr sz="2683" b="1"/>
            </a:lvl8pPr>
            <a:lvl9pPr marL="6134161" indent="0">
              <a:buNone/>
              <a:defRPr sz="268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3471" y="7889827"/>
            <a:ext cx="6519479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6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84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439968"/>
            <a:ext cx="4946017" cy="5039889"/>
          </a:xfrm>
        </p:spPr>
        <p:txBody>
          <a:bodyPr anchor="b"/>
          <a:lstStyle>
            <a:lvl1pPr>
              <a:defRPr sz="53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479" y="3109937"/>
            <a:ext cx="7763470" cy="15349662"/>
          </a:xfrm>
        </p:spPr>
        <p:txBody>
          <a:bodyPr/>
          <a:lstStyle>
            <a:lvl1pPr>
              <a:defRPr sz="5367"/>
            </a:lvl1pPr>
            <a:lvl2pPr>
              <a:defRPr sz="4696"/>
            </a:lvl2pPr>
            <a:lvl3pPr>
              <a:defRPr sz="4025"/>
            </a:lvl3pPr>
            <a:lvl4pPr>
              <a:defRPr sz="3354"/>
            </a:lvl4pPr>
            <a:lvl5pPr>
              <a:defRPr sz="3354"/>
            </a:lvl5pPr>
            <a:lvl6pPr>
              <a:defRPr sz="3354"/>
            </a:lvl6pPr>
            <a:lvl7pPr>
              <a:defRPr sz="3354"/>
            </a:lvl7pPr>
            <a:lvl8pPr>
              <a:defRPr sz="3354"/>
            </a:lvl8pPr>
            <a:lvl9pPr>
              <a:defRPr sz="33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6479857"/>
            <a:ext cx="4946017" cy="12004738"/>
          </a:xfrm>
        </p:spPr>
        <p:txBody>
          <a:bodyPr/>
          <a:lstStyle>
            <a:lvl1pPr marL="0" indent="0">
              <a:buNone/>
              <a:defRPr sz="2683"/>
            </a:lvl1pPr>
            <a:lvl2pPr marL="766770" indent="0">
              <a:buNone/>
              <a:defRPr sz="2348"/>
            </a:lvl2pPr>
            <a:lvl3pPr marL="1533540" indent="0">
              <a:buNone/>
              <a:defRPr sz="2013"/>
            </a:lvl3pPr>
            <a:lvl4pPr marL="2300310" indent="0">
              <a:buNone/>
              <a:defRPr sz="1677"/>
            </a:lvl4pPr>
            <a:lvl5pPr marL="3067080" indent="0">
              <a:buNone/>
              <a:defRPr sz="1677"/>
            </a:lvl5pPr>
            <a:lvl6pPr marL="3833851" indent="0">
              <a:buNone/>
              <a:defRPr sz="1677"/>
            </a:lvl6pPr>
            <a:lvl7pPr marL="4600621" indent="0">
              <a:buNone/>
              <a:defRPr sz="1677"/>
            </a:lvl7pPr>
            <a:lvl8pPr marL="5367391" indent="0">
              <a:buNone/>
              <a:defRPr sz="1677"/>
            </a:lvl8pPr>
            <a:lvl9pPr marL="6134161" indent="0">
              <a:buNone/>
              <a:defRPr sz="16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1439968"/>
            <a:ext cx="4946017" cy="5039889"/>
          </a:xfrm>
        </p:spPr>
        <p:txBody>
          <a:bodyPr anchor="b"/>
          <a:lstStyle>
            <a:lvl1pPr>
              <a:defRPr sz="53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19479" y="3109937"/>
            <a:ext cx="7763470" cy="15349662"/>
          </a:xfrm>
        </p:spPr>
        <p:txBody>
          <a:bodyPr anchor="t"/>
          <a:lstStyle>
            <a:lvl1pPr marL="0" indent="0">
              <a:buNone/>
              <a:defRPr sz="5367"/>
            </a:lvl1pPr>
            <a:lvl2pPr marL="766770" indent="0">
              <a:buNone/>
              <a:defRPr sz="4696"/>
            </a:lvl2pPr>
            <a:lvl3pPr marL="1533540" indent="0">
              <a:buNone/>
              <a:defRPr sz="4025"/>
            </a:lvl3pPr>
            <a:lvl4pPr marL="2300310" indent="0">
              <a:buNone/>
              <a:defRPr sz="3354"/>
            </a:lvl4pPr>
            <a:lvl5pPr marL="3067080" indent="0">
              <a:buNone/>
              <a:defRPr sz="3354"/>
            </a:lvl5pPr>
            <a:lvl6pPr marL="3833851" indent="0">
              <a:buNone/>
              <a:defRPr sz="3354"/>
            </a:lvl6pPr>
            <a:lvl7pPr marL="4600621" indent="0">
              <a:buNone/>
              <a:defRPr sz="3354"/>
            </a:lvl7pPr>
            <a:lvl8pPr marL="5367391" indent="0">
              <a:buNone/>
              <a:defRPr sz="3354"/>
            </a:lvl8pPr>
            <a:lvl9pPr marL="6134161" indent="0">
              <a:buNone/>
              <a:defRPr sz="33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6479857"/>
            <a:ext cx="4946017" cy="12004738"/>
          </a:xfrm>
        </p:spPr>
        <p:txBody>
          <a:bodyPr/>
          <a:lstStyle>
            <a:lvl1pPr marL="0" indent="0">
              <a:buNone/>
              <a:defRPr sz="2683"/>
            </a:lvl1pPr>
            <a:lvl2pPr marL="766770" indent="0">
              <a:buNone/>
              <a:defRPr sz="2348"/>
            </a:lvl2pPr>
            <a:lvl3pPr marL="1533540" indent="0">
              <a:buNone/>
              <a:defRPr sz="2013"/>
            </a:lvl3pPr>
            <a:lvl4pPr marL="2300310" indent="0">
              <a:buNone/>
              <a:defRPr sz="1677"/>
            </a:lvl4pPr>
            <a:lvl5pPr marL="3067080" indent="0">
              <a:buNone/>
              <a:defRPr sz="1677"/>
            </a:lvl5pPr>
            <a:lvl6pPr marL="3833851" indent="0">
              <a:buNone/>
              <a:defRPr sz="1677"/>
            </a:lvl6pPr>
            <a:lvl7pPr marL="4600621" indent="0">
              <a:buNone/>
              <a:defRPr sz="1677"/>
            </a:lvl7pPr>
            <a:lvl8pPr marL="5367391" indent="0">
              <a:buNone/>
              <a:defRPr sz="1677"/>
            </a:lvl8pPr>
            <a:lvl9pPr marL="6134161" indent="0">
              <a:buNone/>
              <a:defRPr sz="16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61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9506-060A-6B42-B39A-8862739D1C12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32C4-1A4A-6D41-B0CF-098B8FCEEE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0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E84805-2CB0-1A43-8ED0-5608B1E326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A2 </a:t>
            </a:r>
            <a:r>
              <a:rPr lang="en-GB" dirty="0" err="1"/>
              <a:t>mit</a:t>
            </a:r>
            <a:r>
              <a:rPr lang="en-GB" dirty="0"/>
              <a:t> 3mm </a:t>
            </a:r>
            <a:r>
              <a:rPr lang="en-GB" dirty="0" err="1"/>
              <a:t>Beschnittzugabe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859BAC3-6FBB-3F4E-A6E5-44A9FC6394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93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1CF66FB-E313-8F48-8700-A4D07BD25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" y="6707"/>
            <a:ext cx="15326647" cy="215861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70735BD-4419-3341-97F5-9DBF2F6F03F9}"/>
              </a:ext>
            </a:extLst>
          </p:cNvPr>
          <p:cNvSpPr txBox="1"/>
          <p:nvPr/>
        </p:nvSpPr>
        <p:spPr>
          <a:xfrm>
            <a:off x="1140235" y="5837506"/>
            <a:ext cx="12706394" cy="363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115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11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15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115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3E4709B-5D6B-924A-9479-971DDAF314F5}"/>
              </a:ext>
            </a:extLst>
          </p:cNvPr>
          <p:cNvSpPr txBox="1"/>
          <p:nvPr/>
        </p:nvSpPr>
        <p:spPr>
          <a:xfrm>
            <a:off x="1140235" y="9496306"/>
            <a:ext cx="127063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500" dirty="0">
                <a:solidFill>
                  <a:srgbClr val="1870B3"/>
                </a:solidFill>
                <a:latin typeface="URW DIN Light" pitchFamily="2" charset="77"/>
              </a:rPr>
              <a:t>Datum | Zeit | 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227B5B3-E4C7-1740-A637-3B5EFD0DCD8B}"/>
              </a:ext>
            </a:extLst>
          </p:cNvPr>
          <p:cNvSpPr txBox="1"/>
          <p:nvPr/>
        </p:nvSpPr>
        <p:spPr>
          <a:xfrm>
            <a:off x="1140235" y="12247296"/>
            <a:ext cx="12706394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66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6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66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42503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22AECD9-8847-9946-9385-25AE71786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" y="6707"/>
            <a:ext cx="15326647" cy="2158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35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</Words>
  <Application>Microsoft Office PowerPoint</Application>
  <PresentationFormat>Benutzerdefiniert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A2 mit 3mm Beschnittzugabe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8</cp:revision>
  <dcterms:created xsi:type="dcterms:W3CDTF">2024-07-11T12:03:43Z</dcterms:created>
  <dcterms:modified xsi:type="dcterms:W3CDTF">2024-07-18T21:36:03Z</dcterms:modified>
</cp:coreProperties>
</file>