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96" r:id="rId1"/>
  </p:sldMasterIdLst>
  <p:sldIdLst>
    <p:sldId id="258" r:id="rId2"/>
    <p:sldId id="261" r:id="rId3"/>
    <p:sldId id="260" r:id="rId4"/>
  </p:sldIdLst>
  <p:sldSz cx="10907713" cy="15335250"/>
  <p:notesSz cx="6858000" cy="9144000"/>
  <p:defaultTextStyle>
    <a:defPPr>
      <a:defRPr lang="de-DE"/>
    </a:defPPr>
    <a:lvl1pPr marL="0" algn="l" defTabSz="1070934" rtl="0" eaLnBrk="1" latinLnBrk="0" hangingPunct="1">
      <a:defRPr sz="2108" kern="1200">
        <a:solidFill>
          <a:schemeClr val="tx1"/>
        </a:solidFill>
        <a:latin typeface="+mn-lt"/>
        <a:ea typeface="+mn-ea"/>
        <a:cs typeface="+mn-cs"/>
      </a:defRPr>
    </a:lvl1pPr>
    <a:lvl2pPr marL="535467" algn="l" defTabSz="1070934" rtl="0" eaLnBrk="1" latinLnBrk="0" hangingPunct="1">
      <a:defRPr sz="2108" kern="1200">
        <a:solidFill>
          <a:schemeClr val="tx1"/>
        </a:solidFill>
        <a:latin typeface="+mn-lt"/>
        <a:ea typeface="+mn-ea"/>
        <a:cs typeface="+mn-cs"/>
      </a:defRPr>
    </a:lvl2pPr>
    <a:lvl3pPr marL="1070934" algn="l" defTabSz="1070934" rtl="0" eaLnBrk="1" latinLnBrk="0" hangingPunct="1">
      <a:defRPr sz="2108" kern="1200">
        <a:solidFill>
          <a:schemeClr val="tx1"/>
        </a:solidFill>
        <a:latin typeface="+mn-lt"/>
        <a:ea typeface="+mn-ea"/>
        <a:cs typeface="+mn-cs"/>
      </a:defRPr>
    </a:lvl3pPr>
    <a:lvl4pPr marL="1606401" algn="l" defTabSz="1070934" rtl="0" eaLnBrk="1" latinLnBrk="0" hangingPunct="1">
      <a:defRPr sz="2108" kern="1200">
        <a:solidFill>
          <a:schemeClr val="tx1"/>
        </a:solidFill>
        <a:latin typeface="+mn-lt"/>
        <a:ea typeface="+mn-ea"/>
        <a:cs typeface="+mn-cs"/>
      </a:defRPr>
    </a:lvl4pPr>
    <a:lvl5pPr marL="2141868" algn="l" defTabSz="1070934" rtl="0" eaLnBrk="1" latinLnBrk="0" hangingPunct="1">
      <a:defRPr sz="2108" kern="1200">
        <a:solidFill>
          <a:schemeClr val="tx1"/>
        </a:solidFill>
        <a:latin typeface="+mn-lt"/>
        <a:ea typeface="+mn-ea"/>
        <a:cs typeface="+mn-cs"/>
      </a:defRPr>
    </a:lvl5pPr>
    <a:lvl6pPr marL="2677337" algn="l" defTabSz="1070934" rtl="0" eaLnBrk="1" latinLnBrk="0" hangingPunct="1">
      <a:defRPr sz="2108" kern="1200">
        <a:solidFill>
          <a:schemeClr val="tx1"/>
        </a:solidFill>
        <a:latin typeface="+mn-lt"/>
        <a:ea typeface="+mn-ea"/>
        <a:cs typeface="+mn-cs"/>
      </a:defRPr>
    </a:lvl6pPr>
    <a:lvl7pPr marL="3212804" algn="l" defTabSz="1070934" rtl="0" eaLnBrk="1" latinLnBrk="0" hangingPunct="1">
      <a:defRPr sz="2108" kern="1200">
        <a:solidFill>
          <a:schemeClr val="tx1"/>
        </a:solidFill>
        <a:latin typeface="+mn-lt"/>
        <a:ea typeface="+mn-ea"/>
        <a:cs typeface="+mn-cs"/>
      </a:defRPr>
    </a:lvl7pPr>
    <a:lvl8pPr marL="3748271" algn="l" defTabSz="1070934" rtl="0" eaLnBrk="1" latinLnBrk="0" hangingPunct="1">
      <a:defRPr sz="2108" kern="1200">
        <a:solidFill>
          <a:schemeClr val="tx1"/>
        </a:solidFill>
        <a:latin typeface="+mn-lt"/>
        <a:ea typeface="+mn-ea"/>
        <a:cs typeface="+mn-cs"/>
      </a:defRPr>
    </a:lvl8pPr>
    <a:lvl9pPr marL="4283738" algn="l" defTabSz="1070934" rtl="0" eaLnBrk="1" latinLnBrk="0" hangingPunct="1">
      <a:defRPr sz="2108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4830" userDrawn="1">
          <p15:clr>
            <a:srgbClr val="A4A3A4"/>
          </p15:clr>
        </p15:guide>
        <p15:guide id="2" pos="343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870B3"/>
    <a:srgbClr val="11336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378"/>
    <p:restoredTop sz="97020"/>
  </p:normalViewPr>
  <p:slideViewPr>
    <p:cSldViewPr snapToGrid="0" snapToObjects="1" showGuides="1">
      <p:cViewPr varScale="1">
        <p:scale>
          <a:sx n="39" d="100"/>
          <a:sy n="39" d="100"/>
        </p:scale>
        <p:origin x="-2630" y="-91"/>
      </p:cViewPr>
      <p:guideLst>
        <p:guide orient="horz" pos="4830"/>
        <p:guide pos="343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8079" y="2509728"/>
            <a:ext cx="9271556" cy="5338939"/>
          </a:xfrm>
        </p:spPr>
        <p:txBody>
          <a:bodyPr anchor="b"/>
          <a:lstStyle>
            <a:lvl1pPr algn="ctr">
              <a:defRPr sz="7157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63464" y="8054557"/>
            <a:ext cx="8180785" cy="3702468"/>
          </a:xfrm>
        </p:spPr>
        <p:txBody>
          <a:bodyPr/>
          <a:lstStyle>
            <a:lvl1pPr marL="0" indent="0" algn="ctr">
              <a:buNone/>
              <a:defRPr sz="2863"/>
            </a:lvl1pPr>
            <a:lvl2pPr marL="545394" indent="0" algn="ctr">
              <a:buNone/>
              <a:defRPr sz="2386"/>
            </a:lvl2pPr>
            <a:lvl3pPr marL="1090788" indent="0" algn="ctr">
              <a:buNone/>
              <a:defRPr sz="2147"/>
            </a:lvl3pPr>
            <a:lvl4pPr marL="1636182" indent="0" algn="ctr">
              <a:buNone/>
              <a:defRPr sz="1909"/>
            </a:lvl4pPr>
            <a:lvl5pPr marL="2181576" indent="0" algn="ctr">
              <a:buNone/>
              <a:defRPr sz="1909"/>
            </a:lvl5pPr>
            <a:lvl6pPr marL="2726969" indent="0" algn="ctr">
              <a:buNone/>
              <a:defRPr sz="1909"/>
            </a:lvl6pPr>
            <a:lvl7pPr marL="3272363" indent="0" algn="ctr">
              <a:buNone/>
              <a:defRPr sz="1909"/>
            </a:lvl7pPr>
            <a:lvl8pPr marL="3817757" indent="0" algn="ctr">
              <a:buNone/>
              <a:defRPr sz="1909"/>
            </a:lvl8pPr>
            <a:lvl9pPr marL="4363151" indent="0" algn="ctr">
              <a:buNone/>
              <a:defRPr sz="1909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4CE1B-CA56-1D49-A6E1-DEC893B9A2E9}" type="datetimeFigureOut">
              <a:rPr lang="en-GB" smtClean="0"/>
              <a:t>18/07/2024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106F39-AB70-384F-83DD-27FC00B566CD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33777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4CE1B-CA56-1D49-A6E1-DEC893B9A2E9}" type="datetimeFigureOut">
              <a:rPr lang="en-GB" smtClean="0"/>
              <a:t>18/07/2024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106F39-AB70-384F-83DD-27FC00B566CD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297225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805833" y="816460"/>
            <a:ext cx="2351976" cy="1299591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49906" y="816460"/>
            <a:ext cx="6919580" cy="12995916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4CE1B-CA56-1D49-A6E1-DEC893B9A2E9}" type="datetimeFigureOut">
              <a:rPr lang="en-GB" smtClean="0"/>
              <a:t>18/07/2024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106F39-AB70-384F-83DD-27FC00B566CD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096543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4CE1B-CA56-1D49-A6E1-DEC893B9A2E9}" type="datetimeFigureOut">
              <a:rPr lang="en-GB" smtClean="0"/>
              <a:t>18/07/2024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106F39-AB70-384F-83DD-27FC00B566CD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945794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4225" y="3823167"/>
            <a:ext cx="9407902" cy="6379037"/>
          </a:xfrm>
        </p:spPr>
        <p:txBody>
          <a:bodyPr anchor="b"/>
          <a:lstStyle>
            <a:lvl1pPr>
              <a:defRPr sz="7157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4225" y="10262552"/>
            <a:ext cx="9407902" cy="3354585"/>
          </a:xfrm>
        </p:spPr>
        <p:txBody>
          <a:bodyPr/>
          <a:lstStyle>
            <a:lvl1pPr marL="0" indent="0">
              <a:buNone/>
              <a:defRPr sz="2863">
                <a:solidFill>
                  <a:schemeClr val="tx1"/>
                </a:solidFill>
              </a:defRPr>
            </a:lvl1pPr>
            <a:lvl2pPr marL="545394" indent="0">
              <a:buNone/>
              <a:defRPr sz="2386">
                <a:solidFill>
                  <a:schemeClr val="tx1">
                    <a:tint val="75000"/>
                  </a:schemeClr>
                </a:solidFill>
              </a:defRPr>
            </a:lvl2pPr>
            <a:lvl3pPr marL="1090788" indent="0">
              <a:buNone/>
              <a:defRPr sz="2147">
                <a:solidFill>
                  <a:schemeClr val="tx1">
                    <a:tint val="75000"/>
                  </a:schemeClr>
                </a:solidFill>
              </a:defRPr>
            </a:lvl3pPr>
            <a:lvl4pPr marL="1636182" indent="0">
              <a:buNone/>
              <a:defRPr sz="1909">
                <a:solidFill>
                  <a:schemeClr val="tx1">
                    <a:tint val="75000"/>
                  </a:schemeClr>
                </a:solidFill>
              </a:defRPr>
            </a:lvl4pPr>
            <a:lvl5pPr marL="2181576" indent="0">
              <a:buNone/>
              <a:defRPr sz="1909">
                <a:solidFill>
                  <a:schemeClr val="tx1">
                    <a:tint val="75000"/>
                  </a:schemeClr>
                </a:solidFill>
              </a:defRPr>
            </a:lvl5pPr>
            <a:lvl6pPr marL="2726969" indent="0">
              <a:buNone/>
              <a:defRPr sz="1909">
                <a:solidFill>
                  <a:schemeClr val="tx1">
                    <a:tint val="75000"/>
                  </a:schemeClr>
                </a:solidFill>
              </a:defRPr>
            </a:lvl6pPr>
            <a:lvl7pPr marL="3272363" indent="0">
              <a:buNone/>
              <a:defRPr sz="1909">
                <a:solidFill>
                  <a:schemeClr val="tx1">
                    <a:tint val="75000"/>
                  </a:schemeClr>
                </a:solidFill>
              </a:defRPr>
            </a:lvl7pPr>
            <a:lvl8pPr marL="3817757" indent="0">
              <a:buNone/>
              <a:defRPr sz="1909">
                <a:solidFill>
                  <a:schemeClr val="tx1">
                    <a:tint val="75000"/>
                  </a:schemeClr>
                </a:solidFill>
              </a:defRPr>
            </a:lvl8pPr>
            <a:lvl9pPr marL="4363151" indent="0">
              <a:buNone/>
              <a:defRPr sz="1909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4CE1B-CA56-1D49-A6E1-DEC893B9A2E9}" type="datetimeFigureOut">
              <a:rPr lang="en-GB" smtClean="0"/>
              <a:t>18/07/2024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106F39-AB70-384F-83DD-27FC00B566CD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51715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49905" y="4082300"/>
            <a:ext cx="4635778" cy="973007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22030" y="4082300"/>
            <a:ext cx="4635778" cy="973007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4CE1B-CA56-1D49-A6E1-DEC893B9A2E9}" type="datetimeFigureOut">
              <a:rPr lang="en-GB" smtClean="0"/>
              <a:t>18/07/2024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106F39-AB70-384F-83DD-27FC00B566CD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19975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1326" y="816464"/>
            <a:ext cx="9407902" cy="296410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1327" y="3759267"/>
            <a:ext cx="4614473" cy="1842359"/>
          </a:xfrm>
        </p:spPr>
        <p:txBody>
          <a:bodyPr anchor="b"/>
          <a:lstStyle>
            <a:lvl1pPr marL="0" indent="0">
              <a:buNone/>
              <a:defRPr sz="2863" b="1"/>
            </a:lvl1pPr>
            <a:lvl2pPr marL="545394" indent="0">
              <a:buNone/>
              <a:defRPr sz="2386" b="1"/>
            </a:lvl2pPr>
            <a:lvl3pPr marL="1090788" indent="0">
              <a:buNone/>
              <a:defRPr sz="2147" b="1"/>
            </a:lvl3pPr>
            <a:lvl4pPr marL="1636182" indent="0">
              <a:buNone/>
              <a:defRPr sz="1909" b="1"/>
            </a:lvl4pPr>
            <a:lvl5pPr marL="2181576" indent="0">
              <a:buNone/>
              <a:defRPr sz="1909" b="1"/>
            </a:lvl5pPr>
            <a:lvl6pPr marL="2726969" indent="0">
              <a:buNone/>
              <a:defRPr sz="1909" b="1"/>
            </a:lvl6pPr>
            <a:lvl7pPr marL="3272363" indent="0">
              <a:buNone/>
              <a:defRPr sz="1909" b="1"/>
            </a:lvl7pPr>
            <a:lvl8pPr marL="3817757" indent="0">
              <a:buNone/>
              <a:defRPr sz="1909" b="1"/>
            </a:lvl8pPr>
            <a:lvl9pPr marL="4363151" indent="0">
              <a:buNone/>
              <a:defRPr sz="1909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1327" y="5601626"/>
            <a:ext cx="4614473" cy="823914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522030" y="3759267"/>
            <a:ext cx="4637199" cy="1842359"/>
          </a:xfrm>
        </p:spPr>
        <p:txBody>
          <a:bodyPr anchor="b"/>
          <a:lstStyle>
            <a:lvl1pPr marL="0" indent="0">
              <a:buNone/>
              <a:defRPr sz="2863" b="1"/>
            </a:lvl1pPr>
            <a:lvl2pPr marL="545394" indent="0">
              <a:buNone/>
              <a:defRPr sz="2386" b="1"/>
            </a:lvl2pPr>
            <a:lvl3pPr marL="1090788" indent="0">
              <a:buNone/>
              <a:defRPr sz="2147" b="1"/>
            </a:lvl3pPr>
            <a:lvl4pPr marL="1636182" indent="0">
              <a:buNone/>
              <a:defRPr sz="1909" b="1"/>
            </a:lvl4pPr>
            <a:lvl5pPr marL="2181576" indent="0">
              <a:buNone/>
              <a:defRPr sz="1909" b="1"/>
            </a:lvl5pPr>
            <a:lvl6pPr marL="2726969" indent="0">
              <a:buNone/>
              <a:defRPr sz="1909" b="1"/>
            </a:lvl6pPr>
            <a:lvl7pPr marL="3272363" indent="0">
              <a:buNone/>
              <a:defRPr sz="1909" b="1"/>
            </a:lvl7pPr>
            <a:lvl8pPr marL="3817757" indent="0">
              <a:buNone/>
              <a:defRPr sz="1909" b="1"/>
            </a:lvl8pPr>
            <a:lvl9pPr marL="4363151" indent="0">
              <a:buNone/>
              <a:defRPr sz="1909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22030" y="5601626"/>
            <a:ext cx="4637199" cy="823914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4CE1B-CA56-1D49-A6E1-DEC893B9A2E9}" type="datetimeFigureOut">
              <a:rPr lang="en-GB" smtClean="0"/>
              <a:t>18/07/2024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106F39-AB70-384F-83DD-27FC00B566CD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525349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4CE1B-CA56-1D49-A6E1-DEC893B9A2E9}" type="datetimeFigureOut">
              <a:rPr lang="en-GB" smtClean="0"/>
              <a:t>18/07/2024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106F39-AB70-384F-83DD-27FC00B566CD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530375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4CE1B-CA56-1D49-A6E1-DEC893B9A2E9}" type="datetimeFigureOut">
              <a:rPr lang="en-GB" smtClean="0"/>
              <a:t>18/07/2024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106F39-AB70-384F-83DD-27FC00B566CD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877047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1326" y="1022350"/>
            <a:ext cx="3518021" cy="3578225"/>
          </a:xfrm>
        </p:spPr>
        <p:txBody>
          <a:bodyPr anchor="b"/>
          <a:lstStyle>
            <a:lvl1pPr>
              <a:defRPr sz="3817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37199" y="2207995"/>
            <a:ext cx="5522030" cy="10897967"/>
          </a:xfrm>
        </p:spPr>
        <p:txBody>
          <a:bodyPr/>
          <a:lstStyle>
            <a:lvl1pPr>
              <a:defRPr sz="3817"/>
            </a:lvl1pPr>
            <a:lvl2pPr>
              <a:defRPr sz="3340"/>
            </a:lvl2pPr>
            <a:lvl3pPr>
              <a:defRPr sz="2863"/>
            </a:lvl3pPr>
            <a:lvl4pPr>
              <a:defRPr sz="2386"/>
            </a:lvl4pPr>
            <a:lvl5pPr>
              <a:defRPr sz="2386"/>
            </a:lvl5pPr>
            <a:lvl6pPr>
              <a:defRPr sz="2386"/>
            </a:lvl6pPr>
            <a:lvl7pPr>
              <a:defRPr sz="2386"/>
            </a:lvl7pPr>
            <a:lvl8pPr>
              <a:defRPr sz="2386"/>
            </a:lvl8pPr>
            <a:lvl9pPr>
              <a:defRPr sz="2386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51326" y="4600575"/>
            <a:ext cx="3518021" cy="8523134"/>
          </a:xfrm>
        </p:spPr>
        <p:txBody>
          <a:bodyPr/>
          <a:lstStyle>
            <a:lvl1pPr marL="0" indent="0">
              <a:buNone/>
              <a:defRPr sz="1909"/>
            </a:lvl1pPr>
            <a:lvl2pPr marL="545394" indent="0">
              <a:buNone/>
              <a:defRPr sz="1670"/>
            </a:lvl2pPr>
            <a:lvl3pPr marL="1090788" indent="0">
              <a:buNone/>
              <a:defRPr sz="1431"/>
            </a:lvl3pPr>
            <a:lvl4pPr marL="1636182" indent="0">
              <a:buNone/>
              <a:defRPr sz="1193"/>
            </a:lvl4pPr>
            <a:lvl5pPr marL="2181576" indent="0">
              <a:buNone/>
              <a:defRPr sz="1193"/>
            </a:lvl5pPr>
            <a:lvl6pPr marL="2726969" indent="0">
              <a:buNone/>
              <a:defRPr sz="1193"/>
            </a:lvl6pPr>
            <a:lvl7pPr marL="3272363" indent="0">
              <a:buNone/>
              <a:defRPr sz="1193"/>
            </a:lvl7pPr>
            <a:lvl8pPr marL="3817757" indent="0">
              <a:buNone/>
              <a:defRPr sz="1193"/>
            </a:lvl8pPr>
            <a:lvl9pPr marL="4363151" indent="0">
              <a:buNone/>
              <a:defRPr sz="1193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4CE1B-CA56-1D49-A6E1-DEC893B9A2E9}" type="datetimeFigureOut">
              <a:rPr lang="en-GB" smtClean="0"/>
              <a:t>18/07/2024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106F39-AB70-384F-83DD-27FC00B566CD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224287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1326" y="1022350"/>
            <a:ext cx="3518021" cy="3578225"/>
          </a:xfrm>
        </p:spPr>
        <p:txBody>
          <a:bodyPr anchor="b"/>
          <a:lstStyle>
            <a:lvl1pPr>
              <a:defRPr sz="3817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637199" y="2207995"/>
            <a:ext cx="5522030" cy="10897967"/>
          </a:xfrm>
        </p:spPr>
        <p:txBody>
          <a:bodyPr anchor="t"/>
          <a:lstStyle>
            <a:lvl1pPr marL="0" indent="0">
              <a:buNone/>
              <a:defRPr sz="3817"/>
            </a:lvl1pPr>
            <a:lvl2pPr marL="545394" indent="0">
              <a:buNone/>
              <a:defRPr sz="3340"/>
            </a:lvl2pPr>
            <a:lvl3pPr marL="1090788" indent="0">
              <a:buNone/>
              <a:defRPr sz="2863"/>
            </a:lvl3pPr>
            <a:lvl4pPr marL="1636182" indent="0">
              <a:buNone/>
              <a:defRPr sz="2386"/>
            </a:lvl4pPr>
            <a:lvl5pPr marL="2181576" indent="0">
              <a:buNone/>
              <a:defRPr sz="2386"/>
            </a:lvl5pPr>
            <a:lvl6pPr marL="2726969" indent="0">
              <a:buNone/>
              <a:defRPr sz="2386"/>
            </a:lvl6pPr>
            <a:lvl7pPr marL="3272363" indent="0">
              <a:buNone/>
              <a:defRPr sz="2386"/>
            </a:lvl7pPr>
            <a:lvl8pPr marL="3817757" indent="0">
              <a:buNone/>
              <a:defRPr sz="2386"/>
            </a:lvl8pPr>
            <a:lvl9pPr marL="4363151" indent="0">
              <a:buNone/>
              <a:defRPr sz="2386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51326" y="4600575"/>
            <a:ext cx="3518021" cy="8523134"/>
          </a:xfrm>
        </p:spPr>
        <p:txBody>
          <a:bodyPr/>
          <a:lstStyle>
            <a:lvl1pPr marL="0" indent="0">
              <a:buNone/>
              <a:defRPr sz="1909"/>
            </a:lvl1pPr>
            <a:lvl2pPr marL="545394" indent="0">
              <a:buNone/>
              <a:defRPr sz="1670"/>
            </a:lvl2pPr>
            <a:lvl3pPr marL="1090788" indent="0">
              <a:buNone/>
              <a:defRPr sz="1431"/>
            </a:lvl3pPr>
            <a:lvl4pPr marL="1636182" indent="0">
              <a:buNone/>
              <a:defRPr sz="1193"/>
            </a:lvl4pPr>
            <a:lvl5pPr marL="2181576" indent="0">
              <a:buNone/>
              <a:defRPr sz="1193"/>
            </a:lvl5pPr>
            <a:lvl6pPr marL="2726969" indent="0">
              <a:buNone/>
              <a:defRPr sz="1193"/>
            </a:lvl6pPr>
            <a:lvl7pPr marL="3272363" indent="0">
              <a:buNone/>
              <a:defRPr sz="1193"/>
            </a:lvl7pPr>
            <a:lvl8pPr marL="3817757" indent="0">
              <a:buNone/>
              <a:defRPr sz="1193"/>
            </a:lvl8pPr>
            <a:lvl9pPr marL="4363151" indent="0">
              <a:buNone/>
              <a:defRPr sz="1193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4CE1B-CA56-1D49-A6E1-DEC893B9A2E9}" type="datetimeFigureOut">
              <a:rPr lang="en-GB" smtClean="0"/>
              <a:t>18/07/2024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106F39-AB70-384F-83DD-27FC00B566CD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919881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49906" y="816464"/>
            <a:ext cx="9407902" cy="296410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9906" y="4082300"/>
            <a:ext cx="9407902" cy="97300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9905" y="14213508"/>
            <a:ext cx="2454235" cy="8164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3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D4CE1B-CA56-1D49-A6E1-DEC893B9A2E9}" type="datetimeFigureOut">
              <a:rPr lang="en-GB" smtClean="0"/>
              <a:t>18/07/2024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13180" y="14213508"/>
            <a:ext cx="3681353" cy="8164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3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03573" y="14213508"/>
            <a:ext cx="2454235" cy="8164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3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106F39-AB70-384F-83DD-27FC00B566CD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433560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1090788" rtl="0" eaLnBrk="1" latinLnBrk="0" hangingPunct="1">
        <a:lnSpc>
          <a:spcPct val="90000"/>
        </a:lnSpc>
        <a:spcBef>
          <a:spcPct val="0"/>
        </a:spcBef>
        <a:buNone/>
        <a:defRPr sz="524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2697" indent="-272697" algn="l" defTabSz="1090788" rtl="0" eaLnBrk="1" latinLnBrk="0" hangingPunct="1">
        <a:lnSpc>
          <a:spcPct val="90000"/>
        </a:lnSpc>
        <a:spcBef>
          <a:spcPts val="1193"/>
        </a:spcBef>
        <a:buFont typeface="Arial" panose="020B0604020202020204" pitchFamily="34" charset="0"/>
        <a:buChar char="•"/>
        <a:defRPr sz="3340" kern="1200">
          <a:solidFill>
            <a:schemeClr val="tx1"/>
          </a:solidFill>
          <a:latin typeface="+mn-lt"/>
          <a:ea typeface="+mn-ea"/>
          <a:cs typeface="+mn-cs"/>
        </a:defRPr>
      </a:lvl1pPr>
      <a:lvl2pPr marL="818091" indent="-272697" algn="l" defTabSz="1090788" rtl="0" eaLnBrk="1" latinLnBrk="0" hangingPunct="1">
        <a:lnSpc>
          <a:spcPct val="90000"/>
        </a:lnSpc>
        <a:spcBef>
          <a:spcPts val="596"/>
        </a:spcBef>
        <a:buFont typeface="Arial" panose="020B0604020202020204" pitchFamily="34" charset="0"/>
        <a:buChar char="•"/>
        <a:defRPr sz="2863" kern="1200">
          <a:solidFill>
            <a:schemeClr val="tx1"/>
          </a:solidFill>
          <a:latin typeface="+mn-lt"/>
          <a:ea typeface="+mn-ea"/>
          <a:cs typeface="+mn-cs"/>
        </a:defRPr>
      </a:lvl2pPr>
      <a:lvl3pPr marL="1363485" indent="-272697" algn="l" defTabSz="1090788" rtl="0" eaLnBrk="1" latinLnBrk="0" hangingPunct="1">
        <a:lnSpc>
          <a:spcPct val="90000"/>
        </a:lnSpc>
        <a:spcBef>
          <a:spcPts val="596"/>
        </a:spcBef>
        <a:buFont typeface="Arial" panose="020B0604020202020204" pitchFamily="34" charset="0"/>
        <a:buChar char="•"/>
        <a:defRPr sz="2386" kern="1200">
          <a:solidFill>
            <a:schemeClr val="tx1"/>
          </a:solidFill>
          <a:latin typeface="+mn-lt"/>
          <a:ea typeface="+mn-ea"/>
          <a:cs typeface="+mn-cs"/>
        </a:defRPr>
      </a:lvl3pPr>
      <a:lvl4pPr marL="1908879" indent="-272697" algn="l" defTabSz="1090788" rtl="0" eaLnBrk="1" latinLnBrk="0" hangingPunct="1">
        <a:lnSpc>
          <a:spcPct val="90000"/>
        </a:lnSpc>
        <a:spcBef>
          <a:spcPts val="596"/>
        </a:spcBef>
        <a:buFont typeface="Arial" panose="020B0604020202020204" pitchFamily="34" charset="0"/>
        <a:buChar char="•"/>
        <a:defRPr sz="2147" kern="1200">
          <a:solidFill>
            <a:schemeClr val="tx1"/>
          </a:solidFill>
          <a:latin typeface="+mn-lt"/>
          <a:ea typeface="+mn-ea"/>
          <a:cs typeface="+mn-cs"/>
        </a:defRPr>
      </a:lvl4pPr>
      <a:lvl5pPr marL="2454272" indent="-272697" algn="l" defTabSz="1090788" rtl="0" eaLnBrk="1" latinLnBrk="0" hangingPunct="1">
        <a:lnSpc>
          <a:spcPct val="90000"/>
        </a:lnSpc>
        <a:spcBef>
          <a:spcPts val="596"/>
        </a:spcBef>
        <a:buFont typeface="Arial" panose="020B0604020202020204" pitchFamily="34" charset="0"/>
        <a:buChar char="•"/>
        <a:defRPr sz="2147" kern="1200">
          <a:solidFill>
            <a:schemeClr val="tx1"/>
          </a:solidFill>
          <a:latin typeface="+mn-lt"/>
          <a:ea typeface="+mn-ea"/>
          <a:cs typeface="+mn-cs"/>
        </a:defRPr>
      </a:lvl5pPr>
      <a:lvl6pPr marL="2999666" indent="-272697" algn="l" defTabSz="1090788" rtl="0" eaLnBrk="1" latinLnBrk="0" hangingPunct="1">
        <a:lnSpc>
          <a:spcPct val="90000"/>
        </a:lnSpc>
        <a:spcBef>
          <a:spcPts val="596"/>
        </a:spcBef>
        <a:buFont typeface="Arial" panose="020B0604020202020204" pitchFamily="34" charset="0"/>
        <a:buChar char="•"/>
        <a:defRPr sz="2147" kern="1200">
          <a:solidFill>
            <a:schemeClr val="tx1"/>
          </a:solidFill>
          <a:latin typeface="+mn-lt"/>
          <a:ea typeface="+mn-ea"/>
          <a:cs typeface="+mn-cs"/>
        </a:defRPr>
      </a:lvl6pPr>
      <a:lvl7pPr marL="3545060" indent="-272697" algn="l" defTabSz="1090788" rtl="0" eaLnBrk="1" latinLnBrk="0" hangingPunct="1">
        <a:lnSpc>
          <a:spcPct val="90000"/>
        </a:lnSpc>
        <a:spcBef>
          <a:spcPts val="596"/>
        </a:spcBef>
        <a:buFont typeface="Arial" panose="020B0604020202020204" pitchFamily="34" charset="0"/>
        <a:buChar char="•"/>
        <a:defRPr sz="2147" kern="1200">
          <a:solidFill>
            <a:schemeClr val="tx1"/>
          </a:solidFill>
          <a:latin typeface="+mn-lt"/>
          <a:ea typeface="+mn-ea"/>
          <a:cs typeface="+mn-cs"/>
        </a:defRPr>
      </a:lvl7pPr>
      <a:lvl8pPr marL="4090454" indent="-272697" algn="l" defTabSz="1090788" rtl="0" eaLnBrk="1" latinLnBrk="0" hangingPunct="1">
        <a:lnSpc>
          <a:spcPct val="90000"/>
        </a:lnSpc>
        <a:spcBef>
          <a:spcPts val="596"/>
        </a:spcBef>
        <a:buFont typeface="Arial" panose="020B0604020202020204" pitchFamily="34" charset="0"/>
        <a:buChar char="•"/>
        <a:defRPr sz="2147" kern="1200">
          <a:solidFill>
            <a:schemeClr val="tx1"/>
          </a:solidFill>
          <a:latin typeface="+mn-lt"/>
          <a:ea typeface="+mn-ea"/>
          <a:cs typeface="+mn-cs"/>
        </a:defRPr>
      </a:lvl8pPr>
      <a:lvl9pPr marL="4635848" indent="-272697" algn="l" defTabSz="1090788" rtl="0" eaLnBrk="1" latinLnBrk="0" hangingPunct="1">
        <a:lnSpc>
          <a:spcPct val="90000"/>
        </a:lnSpc>
        <a:spcBef>
          <a:spcPts val="596"/>
        </a:spcBef>
        <a:buFont typeface="Arial" panose="020B0604020202020204" pitchFamily="34" charset="0"/>
        <a:buChar char="•"/>
        <a:defRPr sz="214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0788" rtl="0" eaLnBrk="1" latinLnBrk="0" hangingPunct="1">
        <a:defRPr sz="2147" kern="1200">
          <a:solidFill>
            <a:schemeClr val="tx1"/>
          </a:solidFill>
          <a:latin typeface="+mn-lt"/>
          <a:ea typeface="+mn-ea"/>
          <a:cs typeface="+mn-cs"/>
        </a:defRPr>
      </a:lvl1pPr>
      <a:lvl2pPr marL="545394" algn="l" defTabSz="1090788" rtl="0" eaLnBrk="1" latinLnBrk="0" hangingPunct="1">
        <a:defRPr sz="2147" kern="1200">
          <a:solidFill>
            <a:schemeClr val="tx1"/>
          </a:solidFill>
          <a:latin typeface="+mn-lt"/>
          <a:ea typeface="+mn-ea"/>
          <a:cs typeface="+mn-cs"/>
        </a:defRPr>
      </a:lvl2pPr>
      <a:lvl3pPr marL="1090788" algn="l" defTabSz="1090788" rtl="0" eaLnBrk="1" latinLnBrk="0" hangingPunct="1">
        <a:defRPr sz="2147" kern="1200">
          <a:solidFill>
            <a:schemeClr val="tx1"/>
          </a:solidFill>
          <a:latin typeface="+mn-lt"/>
          <a:ea typeface="+mn-ea"/>
          <a:cs typeface="+mn-cs"/>
        </a:defRPr>
      </a:lvl3pPr>
      <a:lvl4pPr marL="1636182" algn="l" defTabSz="1090788" rtl="0" eaLnBrk="1" latinLnBrk="0" hangingPunct="1">
        <a:defRPr sz="2147" kern="1200">
          <a:solidFill>
            <a:schemeClr val="tx1"/>
          </a:solidFill>
          <a:latin typeface="+mn-lt"/>
          <a:ea typeface="+mn-ea"/>
          <a:cs typeface="+mn-cs"/>
        </a:defRPr>
      </a:lvl4pPr>
      <a:lvl5pPr marL="2181576" algn="l" defTabSz="1090788" rtl="0" eaLnBrk="1" latinLnBrk="0" hangingPunct="1">
        <a:defRPr sz="2147" kern="1200">
          <a:solidFill>
            <a:schemeClr val="tx1"/>
          </a:solidFill>
          <a:latin typeface="+mn-lt"/>
          <a:ea typeface="+mn-ea"/>
          <a:cs typeface="+mn-cs"/>
        </a:defRPr>
      </a:lvl5pPr>
      <a:lvl6pPr marL="2726969" algn="l" defTabSz="1090788" rtl="0" eaLnBrk="1" latinLnBrk="0" hangingPunct="1">
        <a:defRPr sz="2147" kern="1200">
          <a:solidFill>
            <a:schemeClr val="tx1"/>
          </a:solidFill>
          <a:latin typeface="+mn-lt"/>
          <a:ea typeface="+mn-ea"/>
          <a:cs typeface="+mn-cs"/>
        </a:defRPr>
      </a:lvl6pPr>
      <a:lvl7pPr marL="3272363" algn="l" defTabSz="1090788" rtl="0" eaLnBrk="1" latinLnBrk="0" hangingPunct="1">
        <a:defRPr sz="2147" kern="1200">
          <a:solidFill>
            <a:schemeClr val="tx1"/>
          </a:solidFill>
          <a:latin typeface="+mn-lt"/>
          <a:ea typeface="+mn-ea"/>
          <a:cs typeface="+mn-cs"/>
        </a:defRPr>
      </a:lvl7pPr>
      <a:lvl8pPr marL="3817757" algn="l" defTabSz="1090788" rtl="0" eaLnBrk="1" latinLnBrk="0" hangingPunct="1">
        <a:defRPr sz="2147" kern="1200">
          <a:solidFill>
            <a:schemeClr val="tx1"/>
          </a:solidFill>
          <a:latin typeface="+mn-lt"/>
          <a:ea typeface="+mn-ea"/>
          <a:cs typeface="+mn-cs"/>
        </a:defRPr>
      </a:lvl8pPr>
      <a:lvl9pPr marL="4363151" algn="l" defTabSz="1090788" rtl="0" eaLnBrk="1" latinLnBrk="0" hangingPunct="1">
        <a:defRPr sz="214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F3613F1A-83D9-CB44-9B5B-C7A78A9DC22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A3 </a:t>
            </a:r>
            <a:r>
              <a:rPr lang="en-GB" dirty="0" err="1"/>
              <a:t>mit</a:t>
            </a:r>
            <a:r>
              <a:rPr lang="en-GB" dirty="0"/>
              <a:t> 3mm </a:t>
            </a:r>
            <a:r>
              <a:rPr lang="en-GB" dirty="0" err="1"/>
              <a:t>Beschnittzugabe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899E9C36-4156-B24F-A482-EBFE4E1A39C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632420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xmlns="" id="{4D7A0FC4-DF11-1A4A-8611-BD96ADFCD37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1" y="4290"/>
            <a:ext cx="10904111" cy="1532667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238CA6A3-F932-DF41-B5AB-326CB2CCF20E}"/>
              </a:ext>
            </a:extLst>
          </p:cNvPr>
          <p:cNvSpPr txBox="1"/>
          <p:nvPr/>
        </p:nvSpPr>
        <p:spPr>
          <a:xfrm>
            <a:off x="743124" y="4104209"/>
            <a:ext cx="7876744" cy="26088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8114" b="1" dirty="0">
                <a:solidFill>
                  <a:srgbClr val="1870B3"/>
                </a:solidFill>
                <a:latin typeface="URW DIN" pitchFamily="2" charset="77"/>
              </a:rPr>
              <a:t>Dis </a:t>
            </a:r>
            <a:r>
              <a:rPr lang="de-DE" sz="8114" b="1" dirty="0" err="1">
                <a:solidFill>
                  <a:srgbClr val="1870B3"/>
                </a:solidFill>
                <a:latin typeface="URW DIN" pitchFamily="2" charset="77"/>
              </a:rPr>
              <a:t>ape</a:t>
            </a:r>
            <a:endParaRPr lang="de-DE" sz="8114" dirty="0">
              <a:solidFill>
                <a:srgbClr val="1870B3"/>
              </a:solidFill>
              <a:latin typeface="URW DIN" pitchFamily="2" charset="77"/>
            </a:endParaRPr>
          </a:p>
          <a:p>
            <a:r>
              <a:rPr lang="de-DE" sz="8114" b="1" dirty="0" err="1">
                <a:solidFill>
                  <a:srgbClr val="1870B3"/>
                </a:solidFill>
                <a:latin typeface="URW DIN" pitchFamily="2" charset="77"/>
              </a:rPr>
              <a:t>runati</a:t>
            </a:r>
            <a:r>
              <a:rPr lang="de-DE" sz="8114" b="1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8114" b="1" dirty="0" err="1">
                <a:solidFill>
                  <a:srgbClr val="1870B3"/>
                </a:solidFill>
                <a:latin typeface="URW DIN" pitchFamily="2" charset="77"/>
              </a:rPr>
              <a:t>dolupta</a:t>
            </a:r>
            <a:endParaRPr lang="de-DE" sz="8114" dirty="0">
              <a:solidFill>
                <a:srgbClr val="1870B3"/>
              </a:solidFill>
              <a:latin typeface="URW DIN" pitchFamily="2" charset="77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FF15C452-1C94-6549-B495-3263E7CB9260}"/>
              </a:ext>
            </a:extLst>
          </p:cNvPr>
          <p:cNvSpPr txBox="1"/>
          <p:nvPr/>
        </p:nvSpPr>
        <p:spPr>
          <a:xfrm>
            <a:off x="743124" y="6708604"/>
            <a:ext cx="7876744" cy="9424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5477" dirty="0">
                <a:solidFill>
                  <a:srgbClr val="1870B3"/>
                </a:solidFill>
                <a:latin typeface="URW DIN Light" pitchFamily="2" charset="77"/>
              </a:rPr>
              <a:t>Datum | Zeit | Ort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1D058F6A-5F63-2142-93D7-A766FCB01E6D}"/>
              </a:ext>
            </a:extLst>
          </p:cNvPr>
          <p:cNvSpPr txBox="1"/>
          <p:nvPr/>
        </p:nvSpPr>
        <p:spPr>
          <a:xfrm>
            <a:off x="743124" y="8575674"/>
            <a:ext cx="7876744" cy="56263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4462" b="1" dirty="0" err="1">
                <a:solidFill>
                  <a:srgbClr val="1870B3"/>
                </a:solidFill>
                <a:latin typeface="URW DIN" pitchFamily="2" charset="77"/>
              </a:rPr>
              <a:t>Lorem</a:t>
            </a:r>
            <a:r>
              <a:rPr lang="de-DE" sz="4462" b="1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4462" b="1" dirty="0" err="1">
                <a:solidFill>
                  <a:srgbClr val="1870B3"/>
                </a:solidFill>
                <a:latin typeface="URW DIN" pitchFamily="2" charset="77"/>
              </a:rPr>
              <a:t>ipsum</a:t>
            </a:r>
            <a:r>
              <a:rPr lang="de-DE" sz="4462" b="1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4462" b="1" dirty="0" err="1">
                <a:solidFill>
                  <a:srgbClr val="1870B3"/>
                </a:solidFill>
                <a:latin typeface="URW DIN" pitchFamily="2" charset="77"/>
              </a:rPr>
              <a:t>dolor</a:t>
            </a:r>
            <a:r>
              <a:rPr lang="de-DE" sz="4462" b="1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4462" b="1" dirty="0" err="1">
                <a:solidFill>
                  <a:srgbClr val="1870B3"/>
                </a:solidFill>
                <a:latin typeface="URW DIN" pitchFamily="2" charset="77"/>
              </a:rPr>
              <a:t>sit</a:t>
            </a:r>
            <a:r>
              <a:rPr lang="de-DE" sz="4462" b="1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4462" b="1" dirty="0" err="1">
                <a:solidFill>
                  <a:srgbClr val="1870B3"/>
                </a:solidFill>
                <a:latin typeface="URW DIN" pitchFamily="2" charset="77"/>
              </a:rPr>
              <a:t>amet</a:t>
            </a:r>
            <a:r>
              <a:rPr lang="de-DE" sz="4462" b="1" dirty="0">
                <a:solidFill>
                  <a:srgbClr val="1870B3"/>
                </a:solidFill>
                <a:latin typeface="URW DIN" pitchFamily="2" charset="77"/>
              </a:rPr>
              <a:t>, </a:t>
            </a:r>
            <a:r>
              <a:rPr lang="de-DE" sz="4462" dirty="0" err="1">
                <a:solidFill>
                  <a:srgbClr val="1870B3"/>
                </a:solidFill>
                <a:latin typeface="URW DIN" pitchFamily="2" charset="77"/>
              </a:rPr>
              <a:t>consetetur</a:t>
            </a:r>
            <a:r>
              <a:rPr lang="de-DE" sz="4462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4462" dirty="0" err="1">
                <a:solidFill>
                  <a:srgbClr val="1870B3"/>
                </a:solidFill>
                <a:latin typeface="URW DIN" pitchFamily="2" charset="77"/>
              </a:rPr>
              <a:t>sadipscing</a:t>
            </a:r>
            <a:r>
              <a:rPr lang="de-DE" sz="4462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4462" dirty="0" err="1">
                <a:solidFill>
                  <a:srgbClr val="1870B3"/>
                </a:solidFill>
                <a:latin typeface="URW DIN" pitchFamily="2" charset="77"/>
              </a:rPr>
              <a:t>elitr</a:t>
            </a:r>
            <a:r>
              <a:rPr lang="de-DE" sz="4462" dirty="0">
                <a:solidFill>
                  <a:srgbClr val="1870B3"/>
                </a:solidFill>
                <a:latin typeface="URW DIN" pitchFamily="2" charset="77"/>
              </a:rPr>
              <a:t>, </a:t>
            </a:r>
            <a:r>
              <a:rPr lang="de-DE" sz="4462" dirty="0" err="1">
                <a:solidFill>
                  <a:srgbClr val="1870B3"/>
                </a:solidFill>
                <a:latin typeface="URW DIN" pitchFamily="2" charset="77"/>
              </a:rPr>
              <a:t>sed</a:t>
            </a:r>
            <a:r>
              <a:rPr lang="de-DE" sz="4462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4462" dirty="0" err="1">
                <a:solidFill>
                  <a:srgbClr val="1870B3"/>
                </a:solidFill>
                <a:latin typeface="URW DIN" pitchFamily="2" charset="77"/>
              </a:rPr>
              <a:t>diam</a:t>
            </a:r>
            <a:r>
              <a:rPr lang="de-DE" sz="4462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4462" dirty="0" err="1">
                <a:solidFill>
                  <a:srgbClr val="1870B3"/>
                </a:solidFill>
                <a:latin typeface="URW DIN" pitchFamily="2" charset="77"/>
              </a:rPr>
              <a:t>nonumy</a:t>
            </a:r>
            <a:r>
              <a:rPr lang="de-DE" sz="4462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4462" dirty="0" err="1">
                <a:solidFill>
                  <a:srgbClr val="1870B3"/>
                </a:solidFill>
                <a:latin typeface="URW DIN" pitchFamily="2" charset="77"/>
              </a:rPr>
              <a:t>eirmod</a:t>
            </a:r>
            <a:r>
              <a:rPr lang="de-DE" sz="4462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4462" dirty="0" err="1">
                <a:solidFill>
                  <a:srgbClr val="1870B3"/>
                </a:solidFill>
                <a:latin typeface="URW DIN" pitchFamily="2" charset="77"/>
              </a:rPr>
              <a:t>tempor</a:t>
            </a:r>
            <a:r>
              <a:rPr lang="de-DE" sz="4462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4462" dirty="0" err="1">
                <a:solidFill>
                  <a:srgbClr val="1870B3"/>
                </a:solidFill>
                <a:latin typeface="URW DIN" pitchFamily="2" charset="77"/>
              </a:rPr>
              <a:t>invidunt</a:t>
            </a:r>
            <a:r>
              <a:rPr lang="de-DE" sz="4462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4462" dirty="0" err="1">
                <a:solidFill>
                  <a:srgbClr val="1870B3"/>
                </a:solidFill>
                <a:latin typeface="URW DIN" pitchFamily="2" charset="77"/>
              </a:rPr>
              <a:t>ut</a:t>
            </a:r>
            <a:r>
              <a:rPr lang="de-DE" sz="4462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4462" dirty="0" err="1">
                <a:solidFill>
                  <a:srgbClr val="1870B3"/>
                </a:solidFill>
                <a:latin typeface="URW DIN" pitchFamily="2" charset="77"/>
              </a:rPr>
              <a:t>labore</a:t>
            </a:r>
            <a:r>
              <a:rPr lang="de-DE" sz="4462" dirty="0">
                <a:solidFill>
                  <a:srgbClr val="1870B3"/>
                </a:solidFill>
                <a:latin typeface="URW DIN" pitchFamily="2" charset="77"/>
              </a:rPr>
              <a:t> et </a:t>
            </a:r>
            <a:r>
              <a:rPr lang="de-DE" sz="4462" dirty="0" err="1">
                <a:solidFill>
                  <a:srgbClr val="1870B3"/>
                </a:solidFill>
                <a:latin typeface="URW DIN" pitchFamily="2" charset="77"/>
              </a:rPr>
              <a:t>dolore</a:t>
            </a:r>
            <a:r>
              <a:rPr lang="de-DE" sz="4462" dirty="0">
                <a:solidFill>
                  <a:srgbClr val="1870B3"/>
                </a:solidFill>
                <a:latin typeface="URW DIN" pitchFamily="2" charset="77"/>
              </a:rPr>
              <a:t> magna </a:t>
            </a:r>
            <a:r>
              <a:rPr lang="de-DE" sz="4462" dirty="0" err="1">
                <a:solidFill>
                  <a:srgbClr val="1870B3"/>
                </a:solidFill>
                <a:latin typeface="URW DIN" pitchFamily="2" charset="77"/>
              </a:rPr>
              <a:t>aliquyam</a:t>
            </a:r>
            <a:r>
              <a:rPr lang="de-DE" sz="4462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4462" dirty="0" err="1">
                <a:solidFill>
                  <a:srgbClr val="1870B3"/>
                </a:solidFill>
                <a:latin typeface="URW DIN" pitchFamily="2" charset="77"/>
              </a:rPr>
              <a:t>erat</a:t>
            </a:r>
            <a:r>
              <a:rPr lang="de-DE" sz="4462" dirty="0">
                <a:solidFill>
                  <a:srgbClr val="1870B3"/>
                </a:solidFill>
                <a:latin typeface="URW DIN" pitchFamily="2" charset="77"/>
              </a:rPr>
              <a:t>, </a:t>
            </a:r>
            <a:r>
              <a:rPr lang="de-DE" sz="4462" dirty="0" err="1">
                <a:solidFill>
                  <a:srgbClr val="1870B3"/>
                </a:solidFill>
                <a:latin typeface="URW DIN" pitchFamily="2" charset="77"/>
              </a:rPr>
              <a:t>sed</a:t>
            </a:r>
            <a:r>
              <a:rPr lang="de-DE" sz="4462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4462" dirty="0" err="1">
                <a:solidFill>
                  <a:srgbClr val="1870B3"/>
                </a:solidFill>
                <a:latin typeface="URW DIN" pitchFamily="2" charset="77"/>
              </a:rPr>
              <a:t>diam</a:t>
            </a:r>
            <a:r>
              <a:rPr lang="de-DE" sz="4462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4462" dirty="0" err="1">
                <a:solidFill>
                  <a:srgbClr val="1870B3"/>
                </a:solidFill>
                <a:latin typeface="URW DIN" pitchFamily="2" charset="77"/>
              </a:rPr>
              <a:t>voluptua</a:t>
            </a:r>
            <a:r>
              <a:rPr lang="de-DE" sz="4462" dirty="0">
                <a:solidFill>
                  <a:srgbClr val="1870B3"/>
                </a:solidFill>
                <a:latin typeface="URW DIN" pitchFamily="2" charset="77"/>
              </a:rPr>
              <a:t>. At </a:t>
            </a:r>
            <a:r>
              <a:rPr lang="de-DE" sz="4462" dirty="0" err="1">
                <a:solidFill>
                  <a:srgbClr val="1870B3"/>
                </a:solidFill>
                <a:latin typeface="URW DIN" pitchFamily="2" charset="77"/>
              </a:rPr>
              <a:t>vero</a:t>
            </a:r>
            <a:r>
              <a:rPr lang="de-DE" sz="4462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4462" dirty="0" err="1">
                <a:solidFill>
                  <a:srgbClr val="1870B3"/>
                </a:solidFill>
                <a:latin typeface="URW DIN" pitchFamily="2" charset="77"/>
              </a:rPr>
              <a:t>eos</a:t>
            </a:r>
            <a:r>
              <a:rPr lang="de-DE" sz="4462" dirty="0">
                <a:solidFill>
                  <a:srgbClr val="1870B3"/>
                </a:solidFill>
                <a:latin typeface="URW DIN" pitchFamily="2" charset="77"/>
              </a:rPr>
              <a:t> et </a:t>
            </a:r>
            <a:r>
              <a:rPr lang="de-DE" sz="4462" dirty="0" err="1">
                <a:solidFill>
                  <a:srgbClr val="1870B3"/>
                </a:solidFill>
                <a:latin typeface="URW DIN" pitchFamily="2" charset="77"/>
              </a:rPr>
              <a:t>accusam</a:t>
            </a:r>
            <a:r>
              <a:rPr lang="de-DE" sz="4462" dirty="0">
                <a:solidFill>
                  <a:srgbClr val="1870B3"/>
                </a:solidFill>
                <a:latin typeface="URW DIN" pitchFamily="2" charset="77"/>
              </a:rPr>
              <a:t> et </a:t>
            </a:r>
            <a:r>
              <a:rPr lang="de-DE" sz="4462" dirty="0" err="1">
                <a:solidFill>
                  <a:srgbClr val="1870B3"/>
                </a:solidFill>
                <a:latin typeface="URW DIN" pitchFamily="2" charset="77"/>
              </a:rPr>
              <a:t>justo</a:t>
            </a:r>
            <a:r>
              <a:rPr lang="de-DE" sz="4462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4462" dirty="0" err="1">
                <a:solidFill>
                  <a:srgbClr val="1870B3"/>
                </a:solidFill>
                <a:latin typeface="URW DIN" pitchFamily="2" charset="77"/>
              </a:rPr>
              <a:t>duo</a:t>
            </a:r>
            <a:r>
              <a:rPr lang="de-DE" sz="4462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4462" dirty="0" err="1">
                <a:solidFill>
                  <a:srgbClr val="1870B3"/>
                </a:solidFill>
                <a:latin typeface="URW DIN" pitchFamily="2" charset="77"/>
              </a:rPr>
              <a:t>dolores</a:t>
            </a:r>
            <a:r>
              <a:rPr lang="de-DE" sz="4462" dirty="0">
                <a:solidFill>
                  <a:srgbClr val="1870B3"/>
                </a:solidFill>
                <a:latin typeface="URW DIN" pitchFamily="2" charset="77"/>
              </a:rPr>
              <a:t> et </a:t>
            </a:r>
            <a:r>
              <a:rPr lang="de-DE" sz="4462" dirty="0" err="1">
                <a:solidFill>
                  <a:srgbClr val="1870B3"/>
                </a:solidFill>
                <a:latin typeface="URW DIN" pitchFamily="2" charset="77"/>
              </a:rPr>
              <a:t>ea</a:t>
            </a:r>
            <a:r>
              <a:rPr lang="de-DE" sz="4462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4462" dirty="0" err="1">
                <a:solidFill>
                  <a:srgbClr val="1870B3"/>
                </a:solidFill>
                <a:latin typeface="URW DIN" pitchFamily="2" charset="77"/>
              </a:rPr>
              <a:t>rebum</a:t>
            </a:r>
            <a:r>
              <a:rPr lang="de-DE" sz="4462" dirty="0">
                <a:solidFill>
                  <a:srgbClr val="1870B3"/>
                </a:solidFill>
                <a:latin typeface="URW DIN" pitchFamily="2" charset="77"/>
              </a:rPr>
              <a:t>. </a:t>
            </a:r>
          </a:p>
        </p:txBody>
      </p:sp>
    </p:spTree>
    <p:extLst>
      <p:ext uri="{BB962C8B-B14F-4D97-AF65-F5344CB8AC3E}">
        <p14:creationId xmlns:p14="http://schemas.microsoft.com/office/powerpoint/2010/main" val="30848636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xmlns="" id="{52891EAA-917E-0A47-9A3F-3CC8F130A21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7" y="4290"/>
            <a:ext cx="10900939" cy="153266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91775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54</Words>
  <Application>Microsoft Office PowerPoint</Application>
  <PresentationFormat>Benutzerdefiniert</PresentationFormat>
  <Paragraphs>5</Paragraphs>
  <Slides>3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3</vt:i4>
      </vt:variant>
    </vt:vector>
  </HeadingPairs>
  <TitlesOfParts>
    <vt:vector size="4" baseType="lpstr">
      <vt:lpstr>Office Theme</vt:lpstr>
      <vt:lpstr>A3 mit 3mm Beschnittzugabe</vt:lpstr>
      <vt:lpstr>PowerPoint-Präsentation</vt:lpstr>
      <vt:lpstr>PowerPoint-Präsentation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kstang</cp:lastModifiedBy>
  <cp:revision>9</cp:revision>
  <dcterms:created xsi:type="dcterms:W3CDTF">2024-07-11T11:54:23Z</dcterms:created>
  <dcterms:modified xsi:type="dcterms:W3CDTF">2024-07-18T21:35:02Z</dcterms:modified>
</cp:coreProperties>
</file>