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</p:sldIdLst>
  <p:sldSz cx="14400213" cy="8099425"/>
  <p:notesSz cx="6858000" cy="9144000"/>
  <p:defaultTextStyle>
    <a:defPPr>
      <a:defRPr lang="de-DE"/>
    </a:defPPr>
    <a:lvl1pPr marL="0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1pPr>
    <a:lvl2pPr marL="539930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2pPr>
    <a:lvl3pPr marL="1079861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3pPr>
    <a:lvl4pPr marL="1619790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4pPr>
    <a:lvl5pPr marL="2159720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5pPr>
    <a:lvl6pPr marL="2699651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6pPr>
    <a:lvl7pPr marL="3239581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7pPr>
    <a:lvl8pPr marL="3779511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8pPr>
    <a:lvl9pPr marL="4319441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36" userDrawn="1">
          <p15:clr>
            <a:srgbClr val="A4A3A4"/>
          </p15:clr>
        </p15:guide>
        <p15:guide id="2" pos="10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7020"/>
  </p:normalViewPr>
  <p:slideViewPr>
    <p:cSldViewPr snapToGrid="0" snapToObjects="1" showGuides="1">
      <p:cViewPr varScale="1">
        <p:scale>
          <a:sx n="88" d="100"/>
          <a:sy n="88" d="100"/>
        </p:scale>
        <p:origin x="208" y="768"/>
      </p:cViewPr>
      <p:guideLst>
        <p:guide orient="horz" pos="1336"/>
        <p:guide pos="10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325531"/>
            <a:ext cx="10800160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4254073"/>
            <a:ext cx="10800160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707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46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31220"/>
            <a:ext cx="3105046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31220"/>
            <a:ext cx="9135135" cy="68638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188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24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2019233"/>
            <a:ext cx="12420184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5420241"/>
            <a:ext cx="12420184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32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2156097"/>
            <a:ext cx="6120091" cy="51390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2156097"/>
            <a:ext cx="6120091" cy="51390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439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431220"/>
            <a:ext cx="12420184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985485"/>
            <a:ext cx="6091965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2958540"/>
            <a:ext cx="6091965" cy="43515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985485"/>
            <a:ext cx="6121966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958540"/>
            <a:ext cx="6121966" cy="43515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52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99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038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39962"/>
            <a:ext cx="4644443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1166168"/>
            <a:ext cx="7290108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429828"/>
            <a:ext cx="4644443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528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39962"/>
            <a:ext cx="4644443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1166168"/>
            <a:ext cx="7290108" cy="5755841"/>
          </a:xfrm>
        </p:spPr>
        <p:txBody>
          <a:bodyPr anchor="t"/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429828"/>
            <a:ext cx="4644443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496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31220"/>
            <a:ext cx="12420184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156097"/>
            <a:ext cx="12420184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7506968"/>
            <a:ext cx="324004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7506968"/>
            <a:ext cx="4860072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7506968"/>
            <a:ext cx="324004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02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79906" rtl="0" eaLnBrk="1" latinLnBrk="0" hangingPunct="1">
        <a:lnSpc>
          <a:spcPct val="90000"/>
        </a:lnSpc>
        <a:spcBef>
          <a:spcPct val="0"/>
        </a:spcBef>
        <a:buNone/>
        <a:defRPr sz="5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7" indent="-269977" algn="l" defTabSz="107990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30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4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83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8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5B27C5-A72A-7A41-A85C-6F4239B22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" y="0"/>
            <a:ext cx="14393150" cy="80994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F215F77-E7AD-C04E-8698-93FCA5ED0D65}"/>
              </a:ext>
            </a:extLst>
          </p:cNvPr>
          <p:cNvSpPr txBox="1"/>
          <p:nvPr/>
        </p:nvSpPr>
        <p:spPr>
          <a:xfrm>
            <a:off x="4876800" y="2396359"/>
            <a:ext cx="86417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60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60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60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60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6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0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60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3CEB40-191C-DC49-90FF-4BBD55CBA882}"/>
              </a:ext>
            </a:extLst>
          </p:cNvPr>
          <p:cNvSpPr txBox="1"/>
          <p:nvPr/>
        </p:nvSpPr>
        <p:spPr>
          <a:xfrm>
            <a:off x="5246462" y="4532113"/>
            <a:ext cx="82715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2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32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32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32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32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32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733629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</Words>
  <Application>Microsoft Macintosh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URW DIN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</cp:revision>
  <dcterms:created xsi:type="dcterms:W3CDTF">2024-07-11T11:17:17Z</dcterms:created>
  <dcterms:modified xsi:type="dcterms:W3CDTF">2025-04-29T08:40:52Z</dcterms:modified>
</cp:coreProperties>
</file>