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8" r:id="rId3"/>
  </p:sldIdLst>
  <p:sldSz cx="15119350" cy="18900775"/>
  <p:notesSz cx="6858000" cy="9144000"/>
  <p:defaultTextStyle>
    <a:defPPr>
      <a:defRPr lang="de-DE"/>
    </a:defPPr>
    <a:lvl1pPr marL="0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1pPr>
    <a:lvl2pPr marL="816468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2pPr>
    <a:lvl3pPr marL="1632936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3pPr>
    <a:lvl4pPr marL="2449403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4pPr>
    <a:lvl5pPr marL="3265871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5pPr>
    <a:lvl6pPr marL="4082339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6pPr>
    <a:lvl7pPr marL="4898807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7pPr>
    <a:lvl8pPr marL="5715274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8pPr>
    <a:lvl9pPr marL="6531742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8" userDrawn="1">
          <p15:clr>
            <a:srgbClr val="A4A3A4"/>
          </p15:clr>
        </p15:guide>
        <p15:guide id="2" pos="1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7020"/>
  </p:normalViewPr>
  <p:slideViewPr>
    <p:cSldViewPr snapToGrid="0" snapToObjects="1" showGuides="1">
      <p:cViewPr varScale="1">
        <p:scale>
          <a:sx n="47" d="100"/>
          <a:sy n="47" d="100"/>
        </p:scale>
        <p:origin x="1992" y="272"/>
      </p:cViewPr>
      <p:guideLst>
        <p:guide orient="horz" pos="3118"/>
        <p:guide pos="1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093253"/>
            <a:ext cx="12851448" cy="6580270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9927283"/>
            <a:ext cx="11339513" cy="4563311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1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2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006291"/>
            <a:ext cx="3260110" cy="16017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006291"/>
            <a:ext cx="9591338" cy="16017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9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4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4712074"/>
            <a:ext cx="13040439" cy="7862196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2648649"/>
            <a:ext cx="13040439" cy="413454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8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6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006295"/>
            <a:ext cx="13040439" cy="3653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4633316"/>
            <a:ext cx="63961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6904033"/>
            <a:ext cx="63961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4633316"/>
            <a:ext cx="64276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6904033"/>
            <a:ext cx="64276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7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2721366"/>
            <a:ext cx="7654171" cy="13431801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94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2721366"/>
            <a:ext cx="7654171" cy="13431801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9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006295"/>
            <a:ext cx="13040439" cy="3653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031456"/>
            <a:ext cx="13040439" cy="1199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7518223"/>
            <a:ext cx="5102781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119E6F-67C8-784F-B810-87579ECA4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" y="2366"/>
            <a:ext cx="15116832" cy="1889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119E6F-67C8-784F-B810-87579ECA4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" y="2366"/>
            <a:ext cx="15116832" cy="188960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215F77-E7AD-C04E-8698-93FCA5ED0D65}"/>
              </a:ext>
            </a:extLst>
          </p:cNvPr>
          <p:cNvSpPr txBox="1"/>
          <p:nvPr/>
        </p:nvSpPr>
        <p:spPr>
          <a:xfrm>
            <a:off x="4274821" y="7765957"/>
            <a:ext cx="9603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8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8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8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3CEB40-191C-DC49-90FF-4BBD55CBA882}"/>
              </a:ext>
            </a:extLst>
          </p:cNvPr>
          <p:cNvSpPr txBox="1"/>
          <p:nvPr/>
        </p:nvSpPr>
        <p:spPr>
          <a:xfrm>
            <a:off x="4686300" y="10863062"/>
            <a:ext cx="919186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Macintosh PowerPoint</Application>
  <PresentationFormat>Benutzerdefiniert</PresentationFormat>
  <Paragraphs>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URW DIN</vt:lpstr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dcterms:created xsi:type="dcterms:W3CDTF">2024-07-11T11:17:17Z</dcterms:created>
  <dcterms:modified xsi:type="dcterms:W3CDTF">2025-04-29T08:36:46Z</dcterms:modified>
</cp:coreProperties>
</file>