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8" r:id="rId2"/>
  </p:sldIdLst>
  <p:sldSz cx="11250613" cy="3751263"/>
  <p:notesSz cx="6858000" cy="9144000"/>
  <p:defaultTextStyle>
    <a:defPPr>
      <a:defRPr lang="de-DE"/>
    </a:defPPr>
    <a:lvl1pPr marL="0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1pPr>
    <a:lvl2pPr marL="359971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2pPr>
    <a:lvl3pPr marL="719943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3pPr>
    <a:lvl4pPr marL="1079914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4pPr>
    <a:lvl5pPr marL="1439885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5pPr>
    <a:lvl6pPr marL="1799857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6pPr>
    <a:lvl7pPr marL="2159829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7pPr>
    <a:lvl8pPr marL="2519800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8pPr>
    <a:lvl9pPr marL="2879771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9" userDrawn="1">
          <p15:clr>
            <a:srgbClr val="A4A3A4"/>
          </p15:clr>
        </p15:guide>
        <p15:guide id="2" pos="7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7020"/>
  </p:normalViewPr>
  <p:slideViewPr>
    <p:cSldViewPr snapToGrid="0" snapToObjects="1" showGuides="1">
      <p:cViewPr>
        <p:scale>
          <a:sx n="93" d="100"/>
          <a:sy n="93" d="100"/>
        </p:scale>
        <p:origin x="928" y="1920"/>
      </p:cViewPr>
      <p:guideLst>
        <p:guide orient="horz" pos="619"/>
        <p:guide pos="7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6327" y="613922"/>
            <a:ext cx="8437960" cy="1305995"/>
          </a:xfrm>
        </p:spPr>
        <p:txBody>
          <a:bodyPr anchor="b"/>
          <a:lstStyle>
            <a:lvl1pPr algn="ctr">
              <a:defRPr sz="32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6327" y="1970281"/>
            <a:ext cx="8437960" cy="905687"/>
          </a:xfrm>
        </p:spPr>
        <p:txBody>
          <a:bodyPr/>
          <a:lstStyle>
            <a:lvl1pPr marL="0" indent="0" algn="ctr">
              <a:buNone/>
              <a:defRPr sz="1313"/>
            </a:lvl1pPr>
            <a:lvl2pPr marL="250088" indent="0" algn="ctr">
              <a:buNone/>
              <a:defRPr sz="1094"/>
            </a:lvl2pPr>
            <a:lvl3pPr marL="500177" indent="0" algn="ctr">
              <a:buNone/>
              <a:defRPr sz="985"/>
            </a:lvl3pPr>
            <a:lvl4pPr marL="750265" indent="0" algn="ctr">
              <a:buNone/>
              <a:defRPr sz="875"/>
            </a:lvl4pPr>
            <a:lvl5pPr marL="1000354" indent="0" algn="ctr">
              <a:buNone/>
              <a:defRPr sz="875"/>
            </a:lvl5pPr>
            <a:lvl6pPr marL="1250442" indent="0" algn="ctr">
              <a:buNone/>
              <a:defRPr sz="875"/>
            </a:lvl6pPr>
            <a:lvl7pPr marL="1500530" indent="0" algn="ctr">
              <a:buNone/>
              <a:defRPr sz="875"/>
            </a:lvl7pPr>
            <a:lvl8pPr marL="1750619" indent="0" algn="ctr">
              <a:buNone/>
              <a:defRPr sz="875"/>
            </a:lvl8pPr>
            <a:lvl9pPr marL="2000707" indent="0" algn="ctr">
              <a:buNone/>
              <a:defRPr sz="87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56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05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51220" y="199720"/>
            <a:ext cx="2425913" cy="31790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3479" y="199720"/>
            <a:ext cx="7137108" cy="31790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32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62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620" y="935211"/>
            <a:ext cx="9703654" cy="1560421"/>
          </a:xfrm>
        </p:spPr>
        <p:txBody>
          <a:bodyPr anchor="b"/>
          <a:lstStyle>
            <a:lvl1pPr>
              <a:defRPr sz="32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620" y="2510394"/>
            <a:ext cx="9703654" cy="820589"/>
          </a:xfrm>
        </p:spPr>
        <p:txBody>
          <a:bodyPr/>
          <a:lstStyle>
            <a:lvl1pPr marL="0" indent="0">
              <a:buNone/>
              <a:defRPr sz="1313">
                <a:solidFill>
                  <a:schemeClr val="tx1">
                    <a:tint val="75000"/>
                  </a:schemeClr>
                </a:solidFill>
              </a:defRPr>
            </a:lvl1pPr>
            <a:lvl2pPr marL="250088" indent="0">
              <a:buNone/>
              <a:defRPr sz="1094">
                <a:solidFill>
                  <a:schemeClr val="tx1">
                    <a:tint val="75000"/>
                  </a:schemeClr>
                </a:solidFill>
              </a:defRPr>
            </a:lvl2pPr>
            <a:lvl3pPr marL="500177" indent="0">
              <a:buNone/>
              <a:defRPr sz="985">
                <a:solidFill>
                  <a:schemeClr val="tx1">
                    <a:tint val="75000"/>
                  </a:schemeClr>
                </a:solidFill>
              </a:defRPr>
            </a:lvl3pPr>
            <a:lvl4pPr marL="750265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000354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250442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50053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1750619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000707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11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3479" y="998600"/>
            <a:ext cx="4781511" cy="23801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5623" y="998600"/>
            <a:ext cx="4781511" cy="23801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86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45" y="199720"/>
            <a:ext cx="9703654" cy="7250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4946" y="919581"/>
            <a:ext cx="4759536" cy="450672"/>
          </a:xfrm>
        </p:spPr>
        <p:txBody>
          <a:bodyPr anchor="b"/>
          <a:lstStyle>
            <a:lvl1pPr marL="0" indent="0">
              <a:buNone/>
              <a:defRPr sz="1313" b="1"/>
            </a:lvl1pPr>
            <a:lvl2pPr marL="250088" indent="0">
              <a:buNone/>
              <a:defRPr sz="1094" b="1"/>
            </a:lvl2pPr>
            <a:lvl3pPr marL="500177" indent="0">
              <a:buNone/>
              <a:defRPr sz="985" b="1"/>
            </a:lvl3pPr>
            <a:lvl4pPr marL="750265" indent="0">
              <a:buNone/>
              <a:defRPr sz="875" b="1"/>
            </a:lvl4pPr>
            <a:lvl5pPr marL="1000354" indent="0">
              <a:buNone/>
              <a:defRPr sz="875" b="1"/>
            </a:lvl5pPr>
            <a:lvl6pPr marL="1250442" indent="0">
              <a:buNone/>
              <a:defRPr sz="875" b="1"/>
            </a:lvl6pPr>
            <a:lvl7pPr marL="1500530" indent="0">
              <a:buNone/>
              <a:defRPr sz="875" b="1"/>
            </a:lvl7pPr>
            <a:lvl8pPr marL="1750619" indent="0">
              <a:buNone/>
              <a:defRPr sz="875" b="1"/>
            </a:lvl8pPr>
            <a:lvl9pPr marL="2000707" indent="0">
              <a:buNone/>
              <a:defRPr sz="87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4946" y="1370253"/>
            <a:ext cx="4759536" cy="20154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95623" y="919581"/>
            <a:ext cx="4782976" cy="450672"/>
          </a:xfrm>
        </p:spPr>
        <p:txBody>
          <a:bodyPr anchor="b"/>
          <a:lstStyle>
            <a:lvl1pPr marL="0" indent="0">
              <a:buNone/>
              <a:defRPr sz="1313" b="1"/>
            </a:lvl1pPr>
            <a:lvl2pPr marL="250088" indent="0">
              <a:buNone/>
              <a:defRPr sz="1094" b="1"/>
            </a:lvl2pPr>
            <a:lvl3pPr marL="500177" indent="0">
              <a:buNone/>
              <a:defRPr sz="985" b="1"/>
            </a:lvl3pPr>
            <a:lvl4pPr marL="750265" indent="0">
              <a:buNone/>
              <a:defRPr sz="875" b="1"/>
            </a:lvl4pPr>
            <a:lvl5pPr marL="1000354" indent="0">
              <a:buNone/>
              <a:defRPr sz="875" b="1"/>
            </a:lvl5pPr>
            <a:lvl6pPr marL="1250442" indent="0">
              <a:buNone/>
              <a:defRPr sz="875" b="1"/>
            </a:lvl6pPr>
            <a:lvl7pPr marL="1500530" indent="0">
              <a:buNone/>
              <a:defRPr sz="875" b="1"/>
            </a:lvl7pPr>
            <a:lvl8pPr marL="1750619" indent="0">
              <a:buNone/>
              <a:defRPr sz="875" b="1"/>
            </a:lvl8pPr>
            <a:lvl9pPr marL="2000707" indent="0">
              <a:buNone/>
              <a:defRPr sz="87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95623" y="1370253"/>
            <a:ext cx="4782976" cy="20154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305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097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97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46" y="250084"/>
            <a:ext cx="3628615" cy="875295"/>
          </a:xfrm>
        </p:spPr>
        <p:txBody>
          <a:bodyPr anchor="b"/>
          <a:lstStyle>
            <a:lvl1pPr>
              <a:defRPr sz="1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2976" y="540113"/>
            <a:ext cx="5695623" cy="2665828"/>
          </a:xfrm>
        </p:spPr>
        <p:txBody>
          <a:bodyPr/>
          <a:lstStyle>
            <a:lvl1pPr>
              <a:defRPr sz="1750"/>
            </a:lvl1pPr>
            <a:lvl2pPr>
              <a:defRPr sz="1532"/>
            </a:lvl2pPr>
            <a:lvl3pPr>
              <a:defRPr sz="1313"/>
            </a:lvl3pPr>
            <a:lvl4pPr>
              <a:defRPr sz="1094"/>
            </a:lvl4pPr>
            <a:lvl5pPr>
              <a:defRPr sz="1094"/>
            </a:lvl5pPr>
            <a:lvl6pPr>
              <a:defRPr sz="1094"/>
            </a:lvl6pPr>
            <a:lvl7pPr>
              <a:defRPr sz="1094"/>
            </a:lvl7pPr>
            <a:lvl8pPr>
              <a:defRPr sz="1094"/>
            </a:lvl8pPr>
            <a:lvl9pPr>
              <a:defRPr sz="109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4946" y="1125379"/>
            <a:ext cx="3628615" cy="2084904"/>
          </a:xfrm>
        </p:spPr>
        <p:txBody>
          <a:bodyPr/>
          <a:lstStyle>
            <a:lvl1pPr marL="0" indent="0">
              <a:buNone/>
              <a:defRPr sz="875"/>
            </a:lvl1pPr>
            <a:lvl2pPr marL="250088" indent="0">
              <a:buNone/>
              <a:defRPr sz="766"/>
            </a:lvl2pPr>
            <a:lvl3pPr marL="500177" indent="0">
              <a:buNone/>
              <a:defRPr sz="656"/>
            </a:lvl3pPr>
            <a:lvl4pPr marL="750265" indent="0">
              <a:buNone/>
              <a:defRPr sz="547"/>
            </a:lvl4pPr>
            <a:lvl5pPr marL="1000354" indent="0">
              <a:buNone/>
              <a:defRPr sz="547"/>
            </a:lvl5pPr>
            <a:lvl6pPr marL="1250442" indent="0">
              <a:buNone/>
              <a:defRPr sz="547"/>
            </a:lvl6pPr>
            <a:lvl7pPr marL="1500530" indent="0">
              <a:buNone/>
              <a:defRPr sz="547"/>
            </a:lvl7pPr>
            <a:lvl8pPr marL="1750619" indent="0">
              <a:buNone/>
              <a:defRPr sz="547"/>
            </a:lvl8pPr>
            <a:lvl9pPr marL="2000707" indent="0">
              <a:buNone/>
              <a:defRPr sz="54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75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46" y="250084"/>
            <a:ext cx="3628615" cy="875295"/>
          </a:xfrm>
        </p:spPr>
        <p:txBody>
          <a:bodyPr anchor="b"/>
          <a:lstStyle>
            <a:lvl1pPr>
              <a:defRPr sz="1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82976" y="540113"/>
            <a:ext cx="5695623" cy="2665828"/>
          </a:xfrm>
        </p:spPr>
        <p:txBody>
          <a:bodyPr anchor="t"/>
          <a:lstStyle>
            <a:lvl1pPr marL="0" indent="0">
              <a:buNone/>
              <a:defRPr sz="1750"/>
            </a:lvl1pPr>
            <a:lvl2pPr marL="250088" indent="0">
              <a:buNone/>
              <a:defRPr sz="1532"/>
            </a:lvl2pPr>
            <a:lvl3pPr marL="500177" indent="0">
              <a:buNone/>
              <a:defRPr sz="1313"/>
            </a:lvl3pPr>
            <a:lvl4pPr marL="750265" indent="0">
              <a:buNone/>
              <a:defRPr sz="1094"/>
            </a:lvl4pPr>
            <a:lvl5pPr marL="1000354" indent="0">
              <a:buNone/>
              <a:defRPr sz="1094"/>
            </a:lvl5pPr>
            <a:lvl6pPr marL="1250442" indent="0">
              <a:buNone/>
              <a:defRPr sz="1094"/>
            </a:lvl6pPr>
            <a:lvl7pPr marL="1500530" indent="0">
              <a:buNone/>
              <a:defRPr sz="1094"/>
            </a:lvl7pPr>
            <a:lvl8pPr marL="1750619" indent="0">
              <a:buNone/>
              <a:defRPr sz="1094"/>
            </a:lvl8pPr>
            <a:lvl9pPr marL="2000707" indent="0">
              <a:buNone/>
              <a:defRPr sz="109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4946" y="1125379"/>
            <a:ext cx="3628615" cy="2084904"/>
          </a:xfrm>
        </p:spPr>
        <p:txBody>
          <a:bodyPr/>
          <a:lstStyle>
            <a:lvl1pPr marL="0" indent="0">
              <a:buNone/>
              <a:defRPr sz="875"/>
            </a:lvl1pPr>
            <a:lvl2pPr marL="250088" indent="0">
              <a:buNone/>
              <a:defRPr sz="766"/>
            </a:lvl2pPr>
            <a:lvl3pPr marL="500177" indent="0">
              <a:buNone/>
              <a:defRPr sz="656"/>
            </a:lvl3pPr>
            <a:lvl4pPr marL="750265" indent="0">
              <a:buNone/>
              <a:defRPr sz="547"/>
            </a:lvl4pPr>
            <a:lvl5pPr marL="1000354" indent="0">
              <a:buNone/>
              <a:defRPr sz="547"/>
            </a:lvl5pPr>
            <a:lvl6pPr marL="1250442" indent="0">
              <a:buNone/>
              <a:defRPr sz="547"/>
            </a:lvl6pPr>
            <a:lvl7pPr marL="1500530" indent="0">
              <a:buNone/>
              <a:defRPr sz="547"/>
            </a:lvl7pPr>
            <a:lvl8pPr marL="1750619" indent="0">
              <a:buNone/>
              <a:defRPr sz="547"/>
            </a:lvl8pPr>
            <a:lvl9pPr marL="2000707" indent="0">
              <a:buNone/>
              <a:defRPr sz="54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39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3480" y="199720"/>
            <a:ext cx="9703654" cy="725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3480" y="998600"/>
            <a:ext cx="9703654" cy="2380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3480" y="3476865"/>
            <a:ext cx="2531388" cy="1997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6766" y="3476865"/>
            <a:ext cx="3797082" cy="1997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45745" y="3476865"/>
            <a:ext cx="2531388" cy="1997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623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00177" rtl="0" eaLnBrk="1" latinLnBrk="0" hangingPunct="1">
        <a:lnSpc>
          <a:spcPct val="90000"/>
        </a:lnSpc>
        <a:spcBef>
          <a:spcPct val="0"/>
        </a:spcBef>
        <a:buNone/>
        <a:defRPr sz="24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044" indent="-125044" algn="l" defTabSz="500177" rtl="0" eaLnBrk="1" latinLnBrk="0" hangingPunct="1">
        <a:lnSpc>
          <a:spcPct val="90000"/>
        </a:lnSpc>
        <a:spcBef>
          <a:spcPts val="547"/>
        </a:spcBef>
        <a:buFont typeface="Arial" panose="020B0604020202020204" pitchFamily="34" charset="0"/>
        <a:buChar char="•"/>
        <a:defRPr sz="1532" kern="1200">
          <a:solidFill>
            <a:schemeClr val="tx1"/>
          </a:solidFill>
          <a:latin typeface="+mn-lt"/>
          <a:ea typeface="+mn-ea"/>
          <a:cs typeface="+mn-cs"/>
        </a:defRPr>
      </a:lvl1pPr>
      <a:lvl2pPr marL="375133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1313" kern="1200">
          <a:solidFill>
            <a:schemeClr val="tx1"/>
          </a:solidFill>
          <a:latin typeface="+mn-lt"/>
          <a:ea typeface="+mn-ea"/>
          <a:cs typeface="+mn-cs"/>
        </a:defRPr>
      </a:lvl2pPr>
      <a:lvl3pPr marL="625221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1094" kern="1200">
          <a:solidFill>
            <a:schemeClr val="tx1"/>
          </a:solidFill>
          <a:latin typeface="+mn-lt"/>
          <a:ea typeface="+mn-ea"/>
          <a:cs typeface="+mn-cs"/>
        </a:defRPr>
      </a:lvl3pPr>
      <a:lvl4pPr marL="875309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4pPr>
      <a:lvl5pPr marL="1125398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5pPr>
      <a:lvl6pPr marL="1375486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6pPr>
      <a:lvl7pPr marL="1625575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7pPr>
      <a:lvl8pPr marL="1875663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8pPr>
      <a:lvl9pPr marL="2125751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1pPr>
      <a:lvl2pPr marL="250088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2pPr>
      <a:lvl3pPr marL="500177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50265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4pPr>
      <a:lvl5pPr marL="1000354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5pPr>
      <a:lvl6pPr marL="1250442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6pPr>
      <a:lvl7pPr marL="1500530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7pPr>
      <a:lvl8pPr marL="1750619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8pPr>
      <a:lvl9pPr marL="2000707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30AB2F1-B616-2D43-BE60-E39E112BC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9"/>
            <a:ext cx="11250613" cy="37552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215F77-E7AD-C04E-8698-93FCA5ED0D65}"/>
              </a:ext>
            </a:extLst>
          </p:cNvPr>
          <p:cNvSpPr txBox="1"/>
          <p:nvPr/>
        </p:nvSpPr>
        <p:spPr>
          <a:xfrm>
            <a:off x="6622992" y="669007"/>
            <a:ext cx="4002463" cy="94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779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2779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2779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2779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2779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779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2779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3CEB40-191C-DC49-90FF-4BBD55CBA882}"/>
              </a:ext>
            </a:extLst>
          </p:cNvPr>
          <p:cNvSpPr txBox="1"/>
          <p:nvPr/>
        </p:nvSpPr>
        <p:spPr>
          <a:xfrm>
            <a:off x="6794201" y="1658185"/>
            <a:ext cx="3830967" cy="12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733629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</Words>
  <Application>Microsoft Macintosh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URW DIN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dcterms:created xsi:type="dcterms:W3CDTF">2024-07-11T11:17:17Z</dcterms:created>
  <dcterms:modified xsi:type="dcterms:W3CDTF">2025-04-29T08:43:15Z</dcterms:modified>
</cp:coreProperties>
</file>