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5"/>
  </p:notesMasterIdLst>
  <p:sldIdLst>
    <p:sldId id="258" r:id="rId2"/>
    <p:sldId id="260" r:id="rId3"/>
    <p:sldId id="261" r:id="rId4"/>
  </p:sldIdLst>
  <p:sldSz cx="7775575" cy="10907713"/>
  <p:notesSz cx="6858000" cy="9144000"/>
  <p:defaultTextStyle>
    <a:defPPr>
      <a:defRPr lang="de-DE"/>
    </a:defPPr>
    <a:lvl1pPr marL="0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1pPr>
    <a:lvl2pPr marL="467961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2pPr>
    <a:lvl3pPr marL="935922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3pPr>
    <a:lvl4pPr marL="1403883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4pPr>
    <a:lvl5pPr marL="1871844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5pPr>
    <a:lvl6pPr marL="2339806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6pPr>
    <a:lvl7pPr marL="2807767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7pPr>
    <a:lvl8pPr marL="3275728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8pPr>
    <a:lvl9pPr marL="3743689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27"/>
    <p:restoredTop sz="94674"/>
  </p:normalViewPr>
  <p:slideViewPr>
    <p:cSldViewPr snapToGrid="0" snapToObjects="1" showGuides="1">
      <p:cViewPr>
        <p:scale>
          <a:sx n="65" d="100"/>
          <a:sy n="65" d="100"/>
        </p:scale>
        <p:origin x="2728" y="648"/>
      </p:cViewPr>
      <p:guideLst>
        <p:guide orient="horz" pos="3436"/>
        <p:guide pos="4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F4A7B-5539-2347-9EEC-19BCDB5183FA}" type="datetimeFigureOut">
              <a:rPr lang="de-DE" smtClean="0"/>
              <a:t>29.04.25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43000"/>
            <a:ext cx="22002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68343-FB23-E641-A556-E06F7A1269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315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8343-FB23-E641-A556-E06F7A12693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936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40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871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932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473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802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201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418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12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338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051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3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56654-F900-0940-AF9E-FBA7CCB56F0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940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A7DC2-7E2A-EC4A-A964-2899920457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A4 </a:t>
            </a:r>
            <a:r>
              <a:rPr lang="en-GB" dirty="0" err="1"/>
              <a:t>mit</a:t>
            </a:r>
            <a:r>
              <a:rPr lang="en-GB" dirty="0"/>
              <a:t> 3mm </a:t>
            </a:r>
            <a:r>
              <a:rPr lang="en-GB" dirty="0" err="1"/>
              <a:t>Beschnittzugabe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413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2A1ED25-5B35-DF43-844E-3CE8333DC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3" y="0"/>
            <a:ext cx="7771269" cy="109077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D75C1F-3157-3744-9E62-D2607C68CACB}"/>
              </a:ext>
            </a:extLst>
          </p:cNvPr>
          <p:cNvSpPr txBox="1"/>
          <p:nvPr/>
        </p:nvSpPr>
        <p:spPr>
          <a:xfrm>
            <a:off x="727791" y="7184451"/>
            <a:ext cx="5388338" cy="382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857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2B6B80-43FB-8546-BCCA-ABFA265AAFC0}"/>
              </a:ext>
            </a:extLst>
          </p:cNvPr>
          <p:cNvSpPr txBox="1"/>
          <p:nvPr/>
        </p:nvSpPr>
        <p:spPr>
          <a:xfrm>
            <a:off x="560711" y="3120282"/>
            <a:ext cx="5388338" cy="182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612" b="1" dirty="0">
                <a:solidFill>
                  <a:srgbClr val="113362"/>
                </a:solidFill>
                <a:latin typeface="URW DIN" pitchFamily="2" charset="77"/>
              </a:rPr>
              <a:t>Dis </a:t>
            </a:r>
            <a:r>
              <a:rPr lang="de-DE" sz="5612" b="1" dirty="0" err="1">
                <a:solidFill>
                  <a:srgbClr val="113362"/>
                </a:solidFill>
                <a:latin typeface="URW DIN" pitchFamily="2" charset="77"/>
              </a:rPr>
              <a:t>ape</a:t>
            </a:r>
            <a:endParaRPr lang="de-DE" sz="5612" dirty="0">
              <a:solidFill>
                <a:srgbClr val="113362"/>
              </a:solidFill>
              <a:latin typeface="URW DIN" pitchFamily="2" charset="77"/>
            </a:endParaRPr>
          </a:p>
          <a:p>
            <a:r>
              <a:rPr lang="de-DE" sz="5612" b="1" dirty="0" err="1">
                <a:solidFill>
                  <a:srgbClr val="113362"/>
                </a:solidFill>
                <a:latin typeface="URW DIN" pitchFamily="2" charset="77"/>
              </a:rPr>
              <a:t>runati</a:t>
            </a:r>
            <a:r>
              <a:rPr lang="de-DE" sz="5612" b="1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5612" b="1" dirty="0" err="1">
                <a:solidFill>
                  <a:srgbClr val="113362"/>
                </a:solidFill>
                <a:latin typeface="URW DIN" pitchFamily="2" charset="77"/>
              </a:rPr>
              <a:t>dolupta</a:t>
            </a:r>
            <a:endParaRPr lang="de-DE" sz="5612" dirty="0">
              <a:solidFill>
                <a:srgbClr val="113362"/>
              </a:solidFill>
              <a:latin typeface="URW DIN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CE7D21-87BC-5D4D-840D-9409444D17E2}"/>
              </a:ext>
            </a:extLst>
          </p:cNvPr>
          <p:cNvSpPr txBox="1"/>
          <p:nvPr/>
        </p:nvSpPr>
        <p:spPr>
          <a:xfrm>
            <a:off x="560711" y="4941432"/>
            <a:ext cx="5388338" cy="659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72" dirty="0">
                <a:solidFill>
                  <a:srgbClr val="113362"/>
                </a:solidFill>
                <a:latin typeface="URW DIN Light" pitchFamily="2" charset="77"/>
              </a:rPr>
              <a:t>Datum | Zeit | 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500A70-348A-4D4C-A326-86E395905C9F}"/>
              </a:ext>
            </a:extLst>
          </p:cNvPr>
          <p:cNvSpPr txBox="1"/>
          <p:nvPr/>
        </p:nvSpPr>
        <p:spPr>
          <a:xfrm>
            <a:off x="560711" y="6211479"/>
            <a:ext cx="5388338" cy="4113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162" b="1" dirty="0" err="1">
                <a:solidFill>
                  <a:srgbClr val="113362"/>
                </a:solidFill>
                <a:latin typeface="URW DIN" pitchFamily="2" charset="77"/>
              </a:rPr>
              <a:t>Lorem</a:t>
            </a:r>
            <a:r>
              <a:rPr lang="de-DE" sz="3162" b="1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b="1" dirty="0" err="1">
                <a:solidFill>
                  <a:srgbClr val="113362"/>
                </a:solidFill>
                <a:latin typeface="URW DIN" pitchFamily="2" charset="77"/>
              </a:rPr>
              <a:t>ipsum</a:t>
            </a:r>
            <a:r>
              <a:rPr lang="de-DE" sz="3162" b="1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b="1" dirty="0" err="1">
                <a:solidFill>
                  <a:srgbClr val="113362"/>
                </a:solidFill>
                <a:latin typeface="URW DIN" pitchFamily="2" charset="77"/>
              </a:rPr>
              <a:t>dolor</a:t>
            </a:r>
            <a:r>
              <a:rPr lang="de-DE" sz="3162" b="1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b="1" dirty="0" err="1">
                <a:solidFill>
                  <a:srgbClr val="113362"/>
                </a:solidFill>
                <a:latin typeface="URW DIN" pitchFamily="2" charset="77"/>
              </a:rPr>
              <a:t>sit</a:t>
            </a:r>
            <a:r>
              <a:rPr lang="de-DE" sz="3162" b="1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b="1" dirty="0" err="1">
                <a:solidFill>
                  <a:srgbClr val="113362"/>
                </a:solidFill>
                <a:latin typeface="URW DIN" pitchFamily="2" charset="77"/>
              </a:rPr>
              <a:t>amet</a:t>
            </a:r>
            <a:r>
              <a:rPr lang="de-DE" sz="3162" b="1" dirty="0">
                <a:solidFill>
                  <a:srgbClr val="113362"/>
                </a:solidFill>
                <a:latin typeface="URW DIN" pitchFamily="2" charset="77"/>
              </a:rPr>
              <a:t>,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consetetur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sadipscing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elitr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,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sed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diam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nonumy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eirmod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tempor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invidunt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ut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labore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et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dolore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magna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aliquyam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erat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,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sed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diam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voluptua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. At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vero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eos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et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accusam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et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justo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duo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dolores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et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ea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rebum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. 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209C9BC-D0DC-5748-A116-9E1792DDC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5" y="2867"/>
            <a:ext cx="7767184" cy="10901978"/>
          </a:xfrm>
          <a:prstGeom prst="rect">
            <a:avLst/>
          </a:prstGeom>
        </p:spPr>
      </p:pic>
      <p:sp>
        <p:nvSpPr>
          <p:cNvPr id="9" name="TextBox 7">
            <a:extLst>
              <a:ext uri="{FF2B5EF4-FFF2-40B4-BE49-F238E27FC236}">
                <a16:creationId xmlns:a16="http://schemas.microsoft.com/office/drawing/2014/main" id="{48D13935-9AE7-C245-A5CB-D5BB055E07E8}"/>
              </a:ext>
            </a:extLst>
          </p:cNvPr>
          <p:cNvSpPr txBox="1"/>
          <p:nvPr/>
        </p:nvSpPr>
        <p:spPr>
          <a:xfrm>
            <a:off x="2315892" y="17590644"/>
            <a:ext cx="13960428" cy="994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C6C678BE-F41F-E64E-9172-9853E875744F}"/>
              </a:ext>
            </a:extLst>
          </p:cNvPr>
          <p:cNvSpPr txBox="1"/>
          <p:nvPr/>
        </p:nvSpPr>
        <p:spPr>
          <a:xfrm>
            <a:off x="2468292" y="17743044"/>
            <a:ext cx="13960428" cy="994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699E2BB6-F02E-6745-AFFE-64D834358181}"/>
              </a:ext>
            </a:extLst>
          </p:cNvPr>
          <p:cNvSpPr txBox="1"/>
          <p:nvPr/>
        </p:nvSpPr>
        <p:spPr>
          <a:xfrm>
            <a:off x="685974" y="2925848"/>
            <a:ext cx="7876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54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5400" dirty="0">
              <a:solidFill>
                <a:srgbClr val="1870B3"/>
              </a:solidFill>
              <a:latin typeface="URW DIN" pitchFamily="2" charset="77"/>
            </a:endParaRPr>
          </a:p>
          <a:p>
            <a:r>
              <a:rPr lang="de-DE" sz="54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54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54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54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5F921B43-0960-B744-A59D-FB6228FFC280}"/>
              </a:ext>
            </a:extLst>
          </p:cNvPr>
          <p:cNvSpPr txBox="1"/>
          <p:nvPr/>
        </p:nvSpPr>
        <p:spPr>
          <a:xfrm>
            <a:off x="685974" y="4718106"/>
            <a:ext cx="787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1870B3"/>
                </a:solidFill>
                <a:latin typeface="URW DIN Light" pitchFamily="2" charset="77"/>
              </a:rPr>
              <a:t>Datum | Zeit | Ort</a:t>
            </a: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92FE4110-8224-7045-A052-1D9F648525B9}"/>
              </a:ext>
            </a:extLst>
          </p:cNvPr>
          <p:cNvSpPr txBox="1"/>
          <p:nvPr/>
        </p:nvSpPr>
        <p:spPr>
          <a:xfrm>
            <a:off x="685974" y="6059079"/>
            <a:ext cx="453372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28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28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28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28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28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08448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AF47100-3D9F-144A-A2CB-02BF4A466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" y="2867"/>
            <a:ext cx="7767184" cy="109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508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191</Words>
  <Application>Microsoft Macintosh PowerPoint</Application>
  <PresentationFormat>Benutzerdefiniert</PresentationFormat>
  <Paragraphs>12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URW DIN</vt:lpstr>
      <vt:lpstr>URW DIN Light</vt:lpstr>
      <vt:lpstr>Office Theme</vt:lpstr>
      <vt:lpstr>A4 mit 3mm Beschnittzugabe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</cp:revision>
  <dcterms:created xsi:type="dcterms:W3CDTF">2024-07-11T11:52:32Z</dcterms:created>
  <dcterms:modified xsi:type="dcterms:W3CDTF">2025-04-29T08:31:52Z</dcterms:modified>
</cp:coreProperties>
</file>