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5"/>
  </p:notesMasterIdLst>
  <p:sldIdLst>
    <p:sldId id="259" r:id="rId2"/>
    <p:sldId id="256" r:id="rId3"/>
    <p:sldId id="257" r:id="rId4"/>
  </p:sldIdLst>
  <p:sldSz cx="21599525" cy="30492700"/>
  <p:notesSz cx="6858000" cy="9144000"/>
  <p:defaultTextStyle>
    <a:defPPr>
      <a:defRPr lang="de-DE"/>
    </a:defPPr>
    <a:lvl1pPr marL="0" algn="l" defTabSz="2499992" rtl="0" eaLnBrk="1" latinLnBrk="0" hangingPunct="1">
      <a:defRPr sz="4922" kern="1200">
        <a:solidFill>
          <a:schemeClr val="tx1"/>
        </a:solidFill>
        <a:latin typeface="+mn-lt"/>
        <a:ea typeface="+mn-ea"/>
        <a:cs typeface="+mn-cs"/>
      </a:defRPr>
    </a:lvl1pPr>
    <a:lvl2pPr marL="1249997" algn="l" defTabSz="2499992" rtl="0" eaLnBrk="1" latinLnBrk="0" hangingPunct="1">
      <a:defRPr sz="4922" kern="1200">
        <a:solidFill>
          <a:schemeClr val="tx1"/>
        </a:solidFill>
        <a:latin typeface="+mn-lt"/>
        <a:ea typeface="+mn-ea"/>
        <a:cs typeface="+mn-cs"/>
      </a:defRPr>
    </a:lvl2pPr>
    <a:lvl3pPr marL="2499992" algn="l" defTabSz="2499992" rtl="0" eaLnBrk="1" latinLnBrk="0" hangingPunct="1">
      <a:defRPr sz="4922" kern="1200">
        <a:solidFill>
          <a:schemeClr val="tx1"/>
        </a:solidFill>
        <a:latin typeface="+mn-lt"/>
        <a:ea typeface="+mn-ea"/>
        <a:cs typeface="+mn-cs"/>
      </a:defRPr>
    </a:lvl3pPr>
    <a:lvl4pPr marL="3749989" algn="l" defTabSz="2499992" rtl="0" eaLnBrk="1" latinLnBrk="0" hangingPunct="1">
      <a:defRPr sz="4922" kern="1200">
        <a:solidFill>
          <a:schemeClr val="tx1"/>
        </a:solidFill>
        <a:latin typeface="+mn-lt"/>
        <a:ea typeface="+mn-ea"/>
        <a:cs typeface="+mn-cs"/>
      </a:defRPr>
    </a:lvl4pPr>
    <a:lvl5pPr marL="4999985" algn="l" defTabSz="2499992" rtl="0" eaLnBrk="1" latinLnBrk="0" hangingPunct="1">
      <a:defRPr sz="4922" kern="1200">
        <a:solidFill>
          <a:schemeClr val="tx1"/>
        </a:solidFill>
        <a:latin typeface="+mn-lt"/>
        <a:ea typeface="+mn-ea"/>
        <a:cs typeface="+mn-cs"/>
      </a:defRPr>
    </a:lvl5pPr>
    <a:lvl6pPr marL="6249981" algn="l" defTabSz="2499992" rtl="0" eaLnBrk="1" latinLnBrk="0" hangingPunct="1">
      <a:defRPr sz="4922" kern="1200">
        <a:solidFill>
          <a:schemeClr val="tx1"/>
        </a:solidFill>
        <a:latin typeface="+mn-lt"/>
        <a:ea typeface="+mn-ea"/>
        <a:cs typeface="+mn-cs"/>
      </a:defRPr>
    </a:lvl6pPr>
    <a:lvl7pPr marL="7499978" algn="l" defTabSz="2499992" rtl="0" eaLnBrk="1" latinLnBrk="0" hangingPunct="1">
      <a:defRPr sz="4922" kern="1200">
        <a:solidFill>
          <a:schemeClr val="tx1"/>
        </a:solidFill>
        <a:latin typeface="+mn-lt"/>
        <a:ea typeface="+mn-ea"/>
        <a:cs typeface="+mn-cs"/>
      </a:defRPr>
    </a:lvl7pPr>
    <a:lvl8pPr marL="8749973" algn="l" defTabSz="2499992" rtl="0" eaLnBrk="1" latinLnBrk="0" hangingPunct="1">
      <a:defRPr sz="4922" kern="1200">
        <a:solidFill>
          <a:schemeClr val="tx1"/>
        </a:solidFill>
        <a:latin typeface="+mn-lt"/>
        <a:ea typeface="+mn-ea"/>
        <a:cs typeface="+mn-cs"/>
      </a:defRPr>
    </a:lvl8pPr>
    <a:lvl9pPr marL="9999969" algn="l" defTabSz="2499992" rtl="0" eaLnBrk="1" latinLnBrk="0" hangingPunct="1">
      <a:defRPr sz="49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5" userDrawn="1">
          <p15:clr>
            <a:srgbClr val="A4A3A4"/>
          </p15:clr>
        </p15:guide>
        <p15:guide id="2" pos="67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3"/>
    <p:restoredTop sz="97020"/>
  </p:normalViewPr>
  <p:slideViewPr>
    <p:cSldViewPr snapToGrid="0" snapToObjects="1" showGuides="1">
      <p:cViewPr>
        <p:scale>
          <a:sx n="12" d="100"/>
          <a:sy n="12" d="100"/>
        </p:scale>
        <p:origin x="3672" y="1936"/>
      </p:cViewPr>
      <p:guideLst>
        <p:guide orient="horz" pos="9605"/>
        <p:guide pos="67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5017E-8472-0E41-B37E-11C1B75A0F5F}" type="datetimeFigureOut">
              <a:rPr lang="de-DE" smtClean="0"/>
              <a:t>29.04.25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1143000"/>
            <a:ext cx="2187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E7EFD-5C83-7142-8AFC-8E0D1AE09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628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EE7EFD-5C83-7142-8AFC-8E0D1AE0957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46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4990358"/>
            <a:ext cx="18359596" cy="10615977"/>
          </a:xfrm>
        </p:spPr>
        <p:txBody>
          <a:bodyPr anchor="b"/>
          <a:lstStyle>
            <a:lvl1pPr algn="ctr">
              <a:defRPr sz="1417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16015728"/>
            <a:ext cx="16199644" cy="7362008"/>
          </a:xfr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60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7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1623454"/>
            <a:ext cx="4657398" cy="258411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1623454"/>
            <a:ext cx="13702199" cy="2584115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80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78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7602008"/>
            <a:ext cx="18629590" cy="12684114"/>
          </a:xfrm>
        </p:spPr>
        <p:txBody>
          <a:bodyPr anchor="b"/>
          <a:lstStyle>
            <a:lvl1pPr>
              <a:defRPr sz="1417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20406119"/>
            <a:ext cx="18629590" cy="6670276"/>
          </a:xfrm>
        </p:spPr>
        <p:txBody>
          <a:bodyPr/>
          <a:lstStyle>
            <a:lvl1pPr marL="0" indent="0">
              <a:buNone/>
              <a:defRPr sz="5669">
                <a:solidFill>
                  <a:schemeClr val="tx1"/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770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8117270"/>
            <a:ext cx="9179798" cy="19347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8117270"/>
            <a:ext cx="9179798" cy="19347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606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623461"/>
            <a:ext cx="18629590" cy="58938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7474949"/>
            <a:ext cx="9137610" cy="3663357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11138306"/>
            <a:ext cx="9137610" cy="163827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7474949"/>
            <a:ext cx="9182611" cy="3663357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11138306"/>
            <a:ext cx="9182611" cy="163827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68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99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376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032847"/>
            <a:ext cx="6966409" cy="7114963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4390391"/>
            <a:ext cx="10934760" cy="21669581"/>
          </a:xfr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147810"/>
            <a:ext cx="6966409" cy="16947450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174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032847"/>
            <a:ext cx="6966409" cy="7114963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4390391"/>
            <a:ext cx="10934760" cy="21669581"/>
          </a:xfrm>
        </p:spPr>
        <p:txBody>
          <a:bodyPr anchor="t"/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147810"/>
            <a:ext cx="6966409" cy="16947450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56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623461"/>
            <a:ext cx="18629590" cy="5893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117270"/>
            <a:ext cx="18629590" cy="1934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A9506-060A-6B42-B39A-8862739D1C12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28262222"/>
            <a:ext cx="7289840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45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E092-5F0F-F345-9A05-17664A805A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A1 </a:t>
            </a:r>
            <a:r>
              <a:rPr lang="en-GB" dirty="0" err="1"/>
              <a:t>mit</a:t>
            </a:r>
            <a:r>
              <a:rPr lang="en-GB" dirty="0"/>
              <a:t> 3mm </a:t>
            </a:r>
            <a:r>
              <a:rPr lang="en-GB" dirty="0" err="1"/>
              <a:t>Beschnittzugabe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10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95FFC5CB-99B6-2D48-A50F-7E944AFBD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41"/>
            <a:ext cx="21599525" cy="304882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4F61D7-2F01-844E-A393-92DFC8985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34" y="1488"/>
            <a:ext cx="21600593" cy="304897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EA7D31-B28E-F444-A2B2-E79CA5E1BABF}"/>
              </a:ext>
            </a:extLst>
          </p:cNvPr>
          <p:cNvSpPr txBox="1"/>
          <p:nvPr/>
        </p:nvSpPr>
        <p:spPr>
          <a:xfrm>
            <a:off x="1909492" y="8651826"/>
            <a:ext cx="1396042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8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138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13800" dirty="0">
              <a:solidFill>
                <a:srgbClr val="1870B3"/>
              </a:solidFill>
              <a:latin typeface="URW DIN" pitchFamily="2" charset="77"/>
            </a:endParaRPr>
          </a:p>
          <a:p>
            <a:r>
              <a:rPr lang="de-DE" sz="138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13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38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138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5C2004-FBD1-DC48-BCF5-B45E47C2C4F9}"/>
              </a:ext>
            </a:extLst>
          </p:cNvPr>
          <p:cNvSpPr txBox="1"/>
          <p:nvPr/>
        </p:nvSpPr>
        <p:spPr>
          <a:xfrm>
            <a:off x="1909492" y="13307649"/>
            <a:ext cx="13960428" cy="1569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600" dirty="0">
                <a:solidFill>
                  <a:srgbClr val="1870B3"/>
                </a:solidFill>
                <a:latin typeface="URW DIN Light" pitchFamily="2" charset="77"/>
              </a:rPr>
              <a:t>Datum | Zeit | 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7B81FF-7364-5A4D-8690-9CFE482F5D57}"/>
              </a:ext>
            </a:extLst>
          </p:cNvPr>
          <p:cNvSpPr txBox="1"/>
          <p:nvPr/>
        </p:nvSpPr>
        <p:spPr>
          <a:xfrm>
            <a:off x="1909492" y="17590644"/>
            <a:ext cx="13960428" cy="994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043556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3E78F2AA-CBAB-9644-942D-250C6B580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274" y="-94129"/>
            <a:ext cx="21736072" cy="3068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00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</Words>
  <Application>Microsoft Macintosh PowerPoint</Application>
  <PresentationFormat>Benutzerdefiniert</PresentationFormat>
  <Paragraphs>6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URW DIN</vt:lpstr>
      <vt:lpstr>URW DIN Light</vt:lpstr>
      <vt:lpstr>Office Theme</vt:lpstr>
      <vt:lpstr>A1 mit 3mm Beschnittzugabe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14</cp:revision>
  <dcterms:created xsi:type="dcterms:W3CDTF">2024-07-11T12:03:43Z</dcterms:created>
  <dcterms:modified xsi:type="dcterms:W3CDTF">2025-04-29T08:27:10Z</dcterms:modified>
</cp:coreProperties>
</file>