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8" r:id="rId2"/>
    <p:sldId id="261" r:id="rId3"/>
    <p:sldId id="260" r:id="rId4"/>
  </p:sldIdLst>
  <p:sldSz cx="10907713" cy="15335250"/>
  <p:notesSz cx="6858000" cy="9144000"/>
  <p:defaultTextStyle>
    <a:defPPr>
      <a:defRPr lang="de-DE"/>
    </a:defPPr>
    <a:lvl1pPr marL="0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1pPr>
    <a:lvl2pPr marL="535467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2pPr>
    <a:lvl3pPr marL="1070934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3pPr>
    <a:lvl4pPr marL="1606401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4pPr>
    <a:lvl5pPr marL="2141868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5pPr>
    <a:lvl6pPr marL="2677337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6pPr>
    <a:lvl7pPr marL="3212804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7pPr>
    <a:lvl8pPr marL="3748271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8pPr>
    <a:lvl9pPr marL="4283738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30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0"/>
    <p:restoredTop sz="97020"/>
  </p:normalViewPr>
  <p:slideViewPr>
    <p:cSldViewPr snapToGrid="0" snapToObjects="1" showGuides="1">
      <p:cViewPr varScale="1">
        <p:scale>
          <a:sx n="58" d="100"/>
          <a:sy n="58" d="100"/>
        </p:scale>
        <p:origin x="2432" y="248"/>
      </p:cViewPr>
      <p:guideLst>
        <p:guide orient="horz" pos="4830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94" indent="0" algn="ctr">
              <a:buNone/>
              <a:defRPr sz="2386"/>
            </a:lvl2pPr>
            <a:lvl3pPr marL="1090788" indent="0" algn="ctr">
              <a:buNone/>
              <a:defRPr sz="2147"/>
            </a:lvl3pPr>
            <a:lvl4pPr marL="1636182" indent="0" algn="ctr">
              <a:buNone/>
              <a:defRPr sz="1909"/>
            </a:lvl4pPr>
            <a:lvl5pPr marL="2181576" indent="0" algn="ctr">
              <a:buNone/>
              <a:defRPr sz="1909"/>
            </a:lvl5pPr>
            <a:lvl6pPr marL="2726969" indent="0" algn="ctr">
              <a:buNone/>
              <a:defRPr sz="1909"/>
            </a:lvl6pPr>
            <a:lvl7pPr marL="3272363" indent="0" algn="ctr">
              <a:buNone/>
              <a:defRPr sz="1909"/>
            </a:lvl7pPr>
            <a:lvl8pPr marL="3817757" indent="0" algn="ctr">
              <a:buNone/>
              <a:defRPr sz="1909"/>
            </a:lvl8pPr>
            <a:lvl9pPr marL="4363151" indent="0" algn="ctr">
              <a:buNone/>
              <a:defRPr sz="19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2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65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57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94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788" indent="0">
              <a:buNone/>
              <a:defRPr sz="2147">
                <a:solidFill>
                  <a:schemeClr val="tx1">
                    <a:tint val="75000"/>
                  </a:schemeClr>
                </a:solidFill>
              </a:defRPr>
            </a:lvl3pPr>
            <a:lvl4pPr marL="1636182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4pPr>
            <a:lvl5pPr marL="2181576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5pPr>
            <a:lvl6pPr marL="2726969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6pPr>
            <a:lvl7pPr marL="3272363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7pPr>
            <a:lvl8pPr marL="3817757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8pPr>
            <a:lvl9pPr marL="4363151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17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9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53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03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70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2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94" indent="0">
              <a:buNone/>
              <a:defRPr sz="3340"/>
            </a:lvl2pPr>
            <a:lvl3pPr marL="1090788" indent="0">
              <a:buNone/>
              <a:defRPr sz="2863"/>
            </a:lvl3pPr>
            <a:lvl4pPr marL="1636182" indent="0">
              <a:buNone/>
              <a:defRPr sz="2386"/>
            </a:lvl4pPr>
            <a:lvl5pPr marL="2181576" indent="0">
              <a:buNone/>
              <a:defRPr sz="2386"/>
            </a:lvl5pPr>
            <a:lvl6pPr marL="2726969" indent="0">
              <a:buNone/>
              <a:defRPr sz="2386"/>
            </a:lvl6pPr>
            <a:lvl7pPr marL="3272363" indent="0">
              <a:buNone/>
              <a:defRPr sz="2386"/>
            </a:lvl7pPr>
            <a:lvl8pPr marL="3817757" indent="0">
              <a:buNone/>
              <a:defRPr sz="2386"/>
            </a:lvl8pPr>
            <a:lvl9pPr marL="4363151" indent="0">
              <a:buNone/>
              <a:defRPr sz="238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8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4CE1B-CA56-1D49-A6E1-DEC893B9A2E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5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13F1A-83D9-CB44-9B5B-C7A78A9DC2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A3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24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8B9193A-52E6-8742-8F6B-BD4F2FBA4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" y="0"/>
            <a:ext cx="10904784" cy="15335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8CA6A3-F932-DF41-B5AB-326CB2CCF20E}"/>
              </a:ext>
            </a:extLst>
          </p:cNvPr>
          <p:cNvSpPr txBox="1"/>
          <p:nvPr/>
        </p:nvSpPr>
        <p:spPr>
          <a:xfrm>
            <a:off x="743124" y="4104209"/>
            <a:ext cx="7876744" cy="26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114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14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14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14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15C452-1C94-6549-B495-3263E7CB9260}"/>
              </a:ext>
            </a:extLst>
          </p:cNvPr>
          <p:cNvSpPr txBox="1"/>
          <p:nvPr/>
        </p:nvSpPr>
        <p:spPr>
          <a:xfrm>
            <a:off x="743124" y="6708604"/>
            <a:ext cx="7876744" cy="942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77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058F6A-5F63-2142-93D7-A766FCB01E6D}"/>
              </a:ext>
            </a:extLst>
          </p:cNvPr>
          <p:cNvSpPr txBox="1"/>
          <p:nvPr/>
        </p:nvSpPr>
        <p:spPr>
          <a:xfrm>
            <a:off x="743124" y="8575674"/>
            <a:ext cx="7876744" cy="562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8486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FAE9ED7-42E3-9842-9319-EF7992330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" y="0"/>
            <a:ext cx="10904784" cy="1533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7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Macintosh PowerPoint</Application>
  <PresentationFormat>Benutzerdefiniert</PresentationFormat>
  <Paragraphs>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URW DIN</vt:lpstr>
      <vt:lpstr>URW DIN Light</vt:lpstr>
      <vt:lpstr>Office Theme</vt:lpstr>
      <vt:lpstr>A3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2024-07-11T11:54:23Z</dcterms:created>
  <dcterms:modified xsi:type="dcterms:W3CDTF">2025-04-29T08:28:54Z</dcterms:modified>
</cp:coreProperties>
</file>